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
  </p:notesMasterIdLst>
  <p:sldIdLst>
    <p:sldId id="257" r:id="rId3"/>
    <p:sldId id="258" r:id="rId4"/>
    <p:sldId id="3999" r:id="rId5"/>
    <p:sldId id="4000" r:id="rId6"/>
    <p:sldId id="4002" r:id="rId7"/>
    <p:sldId id="4001" r:id="rId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5014" autoAdjust="0"/>
  </p:normalViewPr>
  <p:slideViewPr>
    <p:cSldViewPr snapToGrid="0">
      <p:cViewPr varScale="1">
        <p:scale>
          <a:sx n="85" d="100"/>
          <a:sy n="85" d="100"/>
        </p:scale>
        <p:origin x="920"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DD64A1-C299-4E15-A7BD-3A80147DD8E8}" type="datetimeFigureOut">
              <a:rPr lang="sv-SE" smtClean="0"/>
              <a:t>2023-04-17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22BA6-9E21-47D3-A151-FF16CF2E555C}" type="slidenum">
              <a:rPr lang="sv-SE" smtClean="0"/>
              <a:t>‹#›</a:t>
            </a:fld>
            <a:endParaRPr lang="sv-SE"/>
          </a:p>
        </p:txBody>
      </p:sp>
    </p:spTree>
    <p:extLst>
      <p:ext uri="{BB962C8B-B14F-4D97-AF65-F5344CB8AC3E}">
        <p14:creationId xmlns:p14="http://schemas.microsoft.com/office/powerpoint/2010/main" val="579225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Arial" panose="020B0604020202020204" pitchFamily="34" charset="0"/>
                <a:ea typeface="Calibri" panose="020F0502020204030204" pitchFamily="34" charset="0"/>
                <a:cs typeface="Times New Roman" panose="02020603050405020304" pitchFamily="18" charset="0"/>
              </a:rPr>
              <a:t>Göteborg firar 400 år!</a:t>
            </a:r>
            <a:endParaRPr lang="sv-SE" sz="1200" dirty="0">
              <a:effectLst/>
              <a:latin typeface="Georgia" panose="02040502050405020303" pitchFamily="18" charset="0"/>
              <a:ea typeface="Times New Roman" panose="02020603050405020304" pitchFamily="18"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80C22BA6-9E21-47D3-A151-FF16CF2E555C}" type="slidenum">
              <a:rPr lang="sv-SE" smtClean="0"/>
              <a:t>1</a:t>
            </a:fld>
            <a:endParaRPr lang="sv-SE"/>
          </a:p>
        </p:txBody>
      </p:sp>
    </p:spTree>
    <p:extLst>
      <p:ext uri="{BB962C8B-B14F-4D97-AF65-F5344CB8AC3E}">
        <p14:creationId xmlns:p14="http://schemas.microsoft.com/office/powerpoint/2010/main" val="1660487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lnSpc>
                <a:spcPct val="115000"/>
              </a:lnSpc>
              <a:spcAft>
                <a:spcPts val="600"/>
              </a:spcAft>
              <a:buFont typeface="+mj-lt"/>
              <a:buNone/>
            </a:pPr>
            <a:r>
              <a:rPr lang="sv-SE" sz="1200" dirty="0">
                <a:effectLst/>
                <a:latin typeface="Arial" panose="020B0604020202020204" pitchFamily="34" charset="0"/>
                <a:ea typeface="Calibri" panose="020F0502020204030204" pitchFamily="34" charset="0"/>
                <a:cs typeface="Times New Roman" panose="02020603050405020304" pitchFamily="18" charset="0"/>
              </a:rPr>
              <a:t>(tre bilder klickas fram)</a:t>
            </a:r>
            <a:endParaRPr lang="sv-SE" sz="1200" dirty="0">
              <a:effectLst/>
              <a:latin typeface="Georgia" panose="02040502050405020303" pitchFamily="18" charset="0"/>
              <a:ea typeface="Times New Roman" panose="02020603050405020304" pitchFamily="18" charset="0"/>
              <a:cs typeface="Times New Roman" panose="02020603050405020304" pitchFamily="18" charset="0"/>
            </a:endParaRPr>
          </a:p>
          <a:p>
            <a:pPr>
              <a:lnSpc>
                <a:spcPct val="115000"/>
              </a:lnSpc>
              <a:spcAft>
                <a:spcPts val="600"/>
              </a:spcAft>
            </a:pPr>
            <a:r>
              <a:rPr lang="sv-SE" sz="1200" dirty="0">
                <a:effectLst/>
                <a:latin typeface="Arial" panose="020B0604020202020204" pitchFamily="34" charset="0"/>
                <a:ea typeface="Calibri" panose="020F0502020204030204" pitchFamily="34" charset="0"/>
                <a:cs typeface="Times New Roman" panose="02020603050405020304" pitchFamily="18" charset="0"/>
              </a:rPr>
              <a:t> </a:t>
            </a:r>
            <a:endParaRPr lang="sv-SE" sz="1200" dirty="0">
              <a:effectLst/>
              <a:latin typeface="Georgia" panose="02040502050405020303" pitchFamily="18" charset="0"/>
              <a:ea typeface="Times New Roman" panose="02020603050405020304" pitchFamily="18" charset="0"/>
              <a:cs typeface="Times New Roman" panose="02020603050405020304" pitchFamily="18" charset="0"/>
            </a:endParaRPr>
          </a:p>
          <a:p>
            <a:pPr>
              <a:lnSpc>
                <a:spcPct val="115000"/>
              </a:lnSpc>
              <a:spcAft>
                <a:spcPts val="600"/>
              </a:spcAft>
            </a:pPr>
            <a:r>
              <a:rPr lang="sv-SE" sz="1200" b="1" dirty="0">
                <a:effectLst/>
                <a:latin typeface="Arial" panose="020B0604020202020204" pitchFamily="34" charset="0"/>
                <a:ea typeface="Calibri" panose="020F0502020204030204" pitchFamily="34" charset="0"/>
                <a:cs typeface="Times New Roman" panose="02020603050405020304" pitchFamily="18" charset="0"/>
              </a:rPr>
              <a:t>Bild på Gustav II Adolf </a:t>
            </a:r>
            <a:endParaRPr lang="sv-SE" sz="1200" dirty="0">
              <a:effectLst/>
              <a:latin typeface="Georgia" panose="02040502050405020303" pitchFamily="18" charset="0"/>
              <a:ea typeface="Times New Roman" panose="02020603050405020304" pitchFamily="18" charset="0"/>
              <a:cs typeface="Times New Roman" panose="02020603050405020304" pitchFamily="18" charset="0"/>
            </a:endParaRPr>
          </a:p>
          <a:p>
            <a:pPr>
              <a:lnSpc>
                <a:spcPct val="115000"/>
              </a:lnSpc>
              <a:spcAft>
                <a:spcPts val="600"/>
              </a:spcAft>
            </a:pPr>
            <a:r>
              <a:rPr lang="sv-SE" sz="1200" dirty="0">
                <a:effectLst/>
                <a:latin typeface="Arial" panose="020B0604020202020204" pitchFamily="34" charset="0"/>
                <a:ea typeface="Calibri" panose="020F0502020204030204" pitchFamily="34" charset="0"/>
                <a:cs typeface="Times New Roman" panose="02020603050405020304" pitchFamily="18" charset="0"/>
              </a:rPr>
              <a:t>Den 4:e juni 1621 fick Göteborg sina stadsprivilegier av Gustaf II Adolf. </a:t>
            </a:r>
            <a:endParaRPr lang="sv-SE" sz="1200" dirty="0">
              <a:effectLst/>
              <a:latin typeface="Georgia" panose="02040502050405020303" pitchFamily="18" charset="0"/>
              <a:ea typeface="Times New Roman" panose="02020603050405020304" pitchFamily="18" charset="0"/>
              <a:cs typeface="Times New Roman" panose="02020603050405020304" pitchFamily="18" charset="0"/>
            </a:endParaRPr>
          </a:p>
          <a:p>
            <a:pPr>
              <a:lnSpc>
                <a:spcPct val="115000"/>
              </a:lnSpc>
              <a:spcAft>
                <a:spcPts val="600"/>
              </a:spcAft>
            </a:pPr>
            <a:r>
              <a:rPr lang="sv-SE" sz="1200" dirty="0">
                <a:effectLst/>
                <a:latin typeface="Arial" panose="020B0604020202020204" pitchFamily="34" charset="0"/>
                <a:ea typeface="Calibri" panose="020F0502020204030204" pitchFamily="34" charset="0"/>
                <a:cs typeface="Times New Roman" panose="02020603050405020304" pitchFamily="18" charset="0"/>
              </a:rPr>
              <a:t> </a:t>
            </a:r>
            <a:endParaRPr lang="sv-SE" sz="1200" dirty="0">
              <a:effectLst/>
              <a:latin typeface="Georgia" panose="02040502050405020303" pitchFamily="18" charset="0"/>
              <a:ea typeface="Times New Roman" panose="02020603050405020304" pitchFamily="18" charset="0"/>
              <a:cs typeface="Times New Roman" panose="02020603050405020304" pitchFamily="18" charset="0"/>
            </a:endParaRPr>
          </a:p>
          <a:p>
            <a:pPr>
              <a:lnSpc>
                <a:spcPct val="115000"/>
              </a:lnSpc>
              <a:spcAft>
                <a:spcPts val="600"/>
              </a:spcAft>
            </a:pPr>
            <a:r>
              <a:rPr lang="sv-SE" sz="1200" dirty="0">
                <a:effectLst/>
                <a:latin typeface="Arial" panose="020B0604020202020204" pitchFamily="34" charset="0"/>
                <a:ea typeface="Calibri" panose="020F0502020204030204" pitchFamily="34" charset="0"/>
                <a:cs typeface="Times New Roman" panose="02020603050405020304" pitchFamily="18" charset="0"/>
              </a:rPr>
              <a:t>Göteborgs Stad bestämde sig tidigt för att 400-årsjubileet ska användas som en katalysator och en milstolpe i stadens utveckling där processer sätts i gång som stärker och bidrar till att göra Göteborg till en ännu bättre stad – att leva och verka i, och att besöka. </a:t>
            </a:r>
            <a:endParaRPr lang="sv-SE" sz="1200" dirty="0">
              <a:effectLst/>
              <a:latin typeface="Georgia" panose="02040502050405020303" pitchFamily="18" charset="0"/>
              <a:ea typeface="Times New Roman" panose="02020603050405020304" pitchFamily="18" charset="0"/>
              <a:cs typeface="Times New Roman" panose="02020603050405020304" pitchFamily="18" charset="0"/>
            </a:endParaRPr>
          </a:p>
          <a:p>
            <a:pPr>
              <a:lnSpc>
                <a:spcPct val="115000"/>
              </a:lnSpc>
              <a:spcAft>
                <a:spcPts val="600"/>
              </a:spcAft>
            </a:pPr>
            <a:r>
              <a:rPr lang="sv-SE" sz="1200" dirty="0">
                <a:effectLst/>
                <a:latin typeface="Arial" panose="020B0604020202020204" pitchFamily="34" charset="0"/>
                <a:ea typeface="Calibri" panose="020F0502020204030204" pitchFamily="34" charset="0"/>
                <a:cs typeface="Times New Roman" panose="02020603050405020304" pitchFamily="18" charset="0"/>
              </a:rPr>
              <a:t> </a:t>
            </a:r>
            <a:endParaRPr lang="sv-SE" sz="1200" dirty="0">
              <a:effectLst/>
              <a:latin typeface="Georgia" panose="02040502050405020303" pitchFamily="18" charset="0"/>
              <a:ea typeface="Times New Roman" panose="02020603050405020304" pitchFamily="18" charset="0"/>
              <a:cs typeface="Times New Roman" panose="02020603050405020304" pitchFamily="18" charset="0"/>
            </a:endParaRPr>
          </a:p>
          <a:p>
            <a:pPr>
              <a:lnSpc>
                <a:spcPct val="115000"/>
              </a:lnSpc>
              <a:spcAft>
                <a:spcPts val="600"/>
              </a:spcAft>
            </a:pPr>
            <a:r>
              <a:rPr lang="sv-SE" sz="1200" dirty="0">
                <a:effectLst/>
                <a:latin typeface="Arial" panose="020B0604020202020204" pitchFamily="34" charset="0"/>
                <a:ea typeface="Calibri" panose="020F0502020204030204" pitchFamily="34" charset="0"/>
                <a:cs typeface="Times New Roman" panose="02020603050405020304" pitchFamily="18" charset="0"/>
              </a:rPr>
              <a:t>Göteborg &amp; Co fick redan 2009 uppdraget från kommunstyrelsen att ta fram en jubileumsplan och leda och involvera stad, region, akademi, näringsliv, föreningar med mera i jubileumsarbetet.</a:t>
            </a:r>
            <a:endParaRPr lang="sv-SE" sz="1200" dirty="0">
              <a:effectLst/>
              <a:latin typeface="Georgia" panose="02040502050405020303" pitchFamily="18" charset="0"/>
              <a:ea typeface="Times New Roman" panose="02020603050405020304" pitchFamily="18" charset="0"/>
              <a:cs typeface="Times New Roman" panose="02020603050405020304" pitchFamily="18" charset="0"/>
            </a:endParaRPr>
          </a:p>
          <a:p>
            <a:pPr>
              <a:lnSpc>
                <a:spcPct val="115000"/>
              </a:lnSpc>
              <a:spcAft>
                <a:spcPts val="600"/>
              </a:spcAft>
            </a:pPr>
            <a:r>
              <a:rPr lang="sv-SE" sz="1200" dirty="0">
                <a:effectLst/>
                <a:latin typeface="Arial" panose="020B0604020202020204" pitchFamily="34" charset="0"/>
                <a:ea typeface="Calibri" panose="020F0502020204030204" pitchFamily="34" charset="0"/>
                <a:cs typeface="Times New Roman" panose="02020603050405020304" pitchFamily="18" charset="0"/>
              </a:rPr>
              <a:t> </a:t>
            </a:r>
            <a:endParaRPr lang="sv-SE" sz="1200" dirty="0">
              <a:effectLst/>
              <a:latin typeface="Georgia" panose="02040502050405020303" pitchFamily="18" charset="0"/>
              <a:ea typeface="Times New Roman" panose="02020603050405020304" pitchFamily="18" charset="0"/>
              <a:cs typeface="Times New Roman" panose="02020603050405020304" pitchFamily="18" charset="0"/>
            </a:endParaRPr>
          </a:p>
          <a:p>
            <a:pPr>
              <a:lnSpc>
                <a:spcPct val="115000"/>
              </a:lnSpc>
              <a:spcAft>
                <a:spcPts val="600"/>
              </a:spcAft>
            </a:pPr>
            <a:r>
              <a:rPr lang="sv-SE" sz="1200" b="1" dirty="0">
                <a:effectLst/>
                <a:latin typeface="Arial" panose="020B0604020202020204" pitchFamily="34" charset="0"/>
                <a:ea typeface="Calibri" panose="020F0502020204030204" pitchFamily="34" charset="0"/>
                <a:cs typeface="Times New Roman" panose="02020603050405020304" pitchFamily="18" charset="0"/>
              </a:rPr>
              <a:t>Bild på göteborgare med idéer</a:t>
            </a:r>
            <a:endParaRPr lang="sv-SE" sz="1200" dirty="0">
              <a:effectLst/>
              <a:latin typeface="Georgia" panose="02040502050405020303" pitchFamily="18" charset="0"/>
              <a:ea typeface="Times New Roman" panose="02020603050405020304" pitchFamily="18" charset="0"/>
              <a:cs typeface="Times New Roman" panose="02020603050405020304" pitchFamily="18" charset="0"/>
            </a:endParaRPr>
          </a:p>
          <a:p>
            <a:pPr>
              <a:lnSpc>
                <a:spcPct val="115000"/>
              </a:lnSpc>
              <a:spcAft>
                <a:spcPts val="600"/>
              </a:spcAft>
            </a:pPr>
            <a:r>
              <a:rPr lang="sv-SE" sz="1200" dirty="0">
                <a:effectLst/>
                <a:latin typeface="Arial" panose="020B0604020202020204" pitchFamily="34" charset="0"/>
                <a:ea typeface="Calibri" panose="020F0502020204030204" pitchFamily="34" charset="0"/>
                <a:cs typeface="Times New Roman" panose="02020603050405020304" pitchFamily="18" charset="0"/>
              </a:rPr>
              <a:t>Jubileumsplanen grundar sig bland annat på tusentals idéer och drömmar om framtiden från göteborgarna. Öppen dialog och samskapande genomsyrar hela jubileumsarbetet.</a:t>
            </a:r>
            <a:endParaRPr lang="sv-SE" sz="1200" dirty="0">
              <a:effectLst/>
              <a:latin typeface="Georgia" panose="02040502050405020303" pitchFamily="18" charset="0"/>
              <a:ea typeface="Times New Roman" panose="02020603050405020304" pitchFamily="18" charset="0"/>
              <a:cs typeface="Times New Roman" panose="02020603050405020304" pitchFamily="18" charset="0"/>
            </a:endParaRPr>
          </a:p>
          <a:p>
            <a:pPr>
              <a:lnSpc>
                <a:spcPct val="115000"/>
              </a:lnSpc>
              <a:spcAft>
                <a:spcPts val="600"/>
              </a:spcAft>
            </a:pPr>
            <a:r>
              <a:rPr lang="sv-SE" sz="1200" dirty="0">
                <a:effectLst/>
                <a:latin typeface="Arial" panose="020B0604020202020204" pitchFamily="34" charset="0"/>
                <a:ea typeface="Calibri" panose="020F0502020204030204" pitchFamily="34" charset="0"/>
                <a:cs typeface="Times New Roman" panose="02020603050405020304" pitchFamily="18" charset="0"/>
              </a:rPr>
              <a:t> </a:t>
            </a:r>
            <a:endParaRPr lang="sv-SE" sz="1200" dirty="0">
              <a:effectLst/>
              <a:latin typeface="Georgia" panose="02040502050405020303" pitchFamily="18" charset="0"/>
              <a:ea typeface="Times New Roman" panose="02020603050405020304" pitchFamily="18" charset="0"/>
              <a:cs typeface="Times New Roman" panose="02020603050405020304" pitchFamily="18" charset="0"/>
            </a:endParaRPr>
          </a:p>
          <a:p>
            <a:pPr>
              <a:lnSpc>
                <a:spcPct val="115000"/>
              </a:lnSpc>
              <a:spcAft>
                <a:spcPts val="600"/>
              </a:spcAft>
            </a:pPr>
            <a:r>
              <a:rPr lang="sv-SE" sz="1200" b="1" dirty="0">
                <a:effectLst/>
                <a:latin typeface="Arial" panose="020B0604020202020204" pitchFamily="34" charset="0"/>
                <a:ea typeface="Calibri" panose="020F0502020204030204" pitchFamily="34" charset="0"/>
                <a:cs typeface="Times New Roman" panose="02020603050405020304" pitchFamily="18" charset="0"/>
              </a:rPr>
              <a:t>Bild på ”trädet” - vägen framåt</a:t>
            </a:r>
            <a:endParaRPr lang="sv-SE" sz="1200" dirty="0">
              <a:effectLst/>
              <a:latin typeface="Georgia" panose="02040502050405020303" pitchFamily="18" charset="0"/>
              <a:ea typeface="Times New Roman" panose="02020603050405020304" pitchFamily="18" charset="0"/>
              <a:cs typeface="Times New Roman" panose="02020603050405020304" pitchFamily="18" charset="0"/>
            </a:endParaRPr>
          </a:p>
          <a:p>
            <a:pPr>
              <a:lnSpc>
                <a:spcPct val="115000"/>
              </a:lnSpc>
              <a:spcAft>
                <a:spcPts val="600"/>
              </a:spcAft>
            </a:pPr>
            <a:r>
              <a:rPr lang="sv-SE" sz="1200" dirty="0">
                <a:effectLst/>
                <a:latin typeface="Arial" panose="020B0604020202020204" pitchFamily="34" charset="0"/>
                <a:ea typeface="Calibri" panose="020F0502020204030204" pitchFamily="34" charset="0"/>
                <a:cs typeface="Times New Roman" panose="02020603050405020304" pitchFamily="18" charset="0"/>
              </a:rPr>
              <a:t>Vägen till firandet används för att gå från idé till verklighet och få saker att hända. Varje år har haft ett särskilt fokus att samlas kring. Tillsammans har stadens förvaltningar och bolag utvecklat en öppen modell för samverkan och inkludering. Nya aktörer välkomnas ständigt att bli en del av jubileet och bidra till stadens utveckling med aktiviteter och upplevelser. </a:t>
            </a:r>
            <a:endParaRPr lang="sv-SE" sz="1200" dirty="0">
              <a:effectLst/>
              <a:latin typeface="Georgia" panose="02040502050405020303" pitchFamily="18" charset="0"/>
              <a:ea typeface="Times New Roman" panose="02020603050405020304" pitchFamily="18" charset="0"/>
              <a:cs typeface="Times New Roman" panose="02020603050405020304" pitchFamily="18" charset="0"/>
            </a:endParaRPr>
          </a:p>
          <a:p>
            <a:pPr>
              <a:lnSpc>
                <a:spcPct val="115000"/>
              </a:lnSpc>
              <a:spcAft>
                <a:spcPts val="600"/>
              </a:spcAft>
            </a:pPr>
            <a:r>
              <a:rPr lang="sv-SE" sz="1200" dirty="0">
                <a:effectLst/>
                <a:latin typeface="Arial" panose="020B0604020202020204" pitchFamily="34" charset="0"/>
                <a:ea typeface="Calibri" panose="020F0502020204030204" pitchFamily="34" charset="0"/>
                <a:cs typeface="Times New Roman" panose="02020603050405020304" pitchFamily="18" charset="0"/>
              </a:rPr>
              <a:t> </a:t>
            </a:r>
            <a:endParaRPr lang="sv-SE" sz="1200" dirty="0">
              <a:effectLst/>
              <a:latin typeface="Georgia" panose="02040502050405020303" pitchFamily="18" charset="0"/>
              <a:ea typeface="Times New Roman" panose="02020603050405020304" pitchFamily="18" charset="0"/>
              <a:cs typeface="Times New Roman" panose="02020603050405020304" pitchFamily="18" charset="0"/>
            </a:endParaRPr>
          </a:p>
          <a:p>
            <a:pPr>
              <a:lnSpc>
                <a:spcPct val="115000"/>
              </a:lnSpc>
              <a:spcAft>
                <a:spcPts val="600"/>
              </a:spcAft>
            </a:pPr>
            <a:r>
              <a:rPr lang="sv-SE" sz="1200" dirty="0">
                <a:effectLst/>
                <a:latin typeface="Arial" panose="020B0604020202020204" pitchFamily="34" charset="0"/>
                <a:ea typeface="Calibri" panose="020F0502020204030204" pitchFamily="34" charset="0"/>
                <a:cs typeface="Times New Roman" panose="02020603050405020304" pitchFamily="18" charset="0"/>
              </a:rPr>
              <a:t>Riktningen är stadens vision för Göteborgs 400-årsjubileum: </a:t>
            </a:r>
            <a:r>
              <a:rPr lang="sv-SE" sz="1200" i="1" dirty="0">
                <a:effectLst/>
                <a:latin typeface="Arial" panose="020B0604020202020204" pitchFamily="34" charset="0"/>
                <a:ea typeface="Calibri" panose="020F0502020204030204" pitchFamily="34" charset="0"/>
                <a:cs typeface="Times New Roman" panose="02020603050405020304" pitchFamily="18" charset="0"/>
              </a:rPr>
              <a:t>Göteborg ska vara internationellt känd som en modig förebild för hållbar tillväxt. Vi är en innovativ, öppen och inkluderande stad där alla invånare känner mening och delaktighet</a:t>
            </a:r>
            <a:r>
              <a:rPr lang="sv-SE" sz="1200" dirty="0">
                <a:effectLst/>
                <a:latin typeface="Arial" panose="020B0604020202020204" pitchFamily="34" charset="0"/>
                <a:ea typeface="Calibri" panose="020F0502020204030204" pitchFamily="34" charset="0"/>
                <a:cs typeface="Times New Roman" panose="02020603050405020304" pitchFamily="18" charset="0"/>
              </a:rPr>
              <a:t>. </a:t>
            </a:r>
            <a:br>
              <a:rPr lang="sv-SE" sz="1200" dirty="0">
                <a:effectLst/>
                <a:latin typeface="Arial" panose="020B0604020202020204" pitchFamily="34" charset="0"/>
                <a:ea typeface="Calibri" panose="020F0502020204030204" pitchFamily="34" charset="0"/>
                <a:cs typeface="Times New Roman" panose="02020603050405020304" pitchFamily="18" charset="0"/>
              </a:rPr>
            </a:br>
            <a:br>
              <a:rPr lang="sv-SE" sz="1200" dirty="0">
                <a:effectLst/>
                <a:latin typeface="Arial" panose="020B0604020202020204" pitchFamily="34" charset="0"/>
                <a:ea typeface="Calibri" panose="020F0502020204030204" pitchFamily="34" charset="0"/>
                <a:cs typeface="Times New Roman" panose="02020603050405020304" pitchFamily="18" charset="0"/>
              </a:rPr>
            </a:br>
            <a:r>
              <a:rPr lang="sv-SE" sz="1200" dirty="0">
                <a:effectLst/>
                <a:latin typeface="Arial" panose="020B0604020202020204" pitchFamily="34" charset="0"/>
                <a:ea typeface="Calibri" panose="020F0502020204030204" pitchFamily="34" charset="0"/>
                <a:cs typeface="Times New Roman" panose="02020603050405020304" pitchFamily="18" charset="0"/>
              </a:rPr>
              <a:t>Visionen är ledstjärna och tillsammans skapar vi bestående värden för framtiden.</a:t>
            </a:r>
            <a:endParaRPr lang="sv-SE" sz="1200" dirty="0">
              <a:effectLst/>
              <a:latin typeface="Georgia" panose="02040502050405020303" pitchFamily="18" charset="0"/>
              <a:ea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80C22BA6-9E21-47D3-A151-FF16CF2E555C}" type="slidenum">
              <a:rPr lang="sv-SE" smtClean="0"/>
              <a:t>2</a:t>
            </a:fld>
            <a:endParaRPr lang="sv-SE"/>
          </a:p>
        </p:txBody>
      </p:sp>
    </p:spTree>
    <p:extLst>
      <p:ext uri="{BB962C8B-B14F-4D97-AF65-F5344CB8AC3E}">
        <p14:creationId xmlns:p14="http://schemas.microsoft.com/office/powerpoint/2010/main" val="3696962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5000"/>
              </a:lnSpc>
              <a:spcAft>
                <a:spcPts val="6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Som ni ser är det mängder av jubileumssatsningar, produkter och aktiviteter som genererats tack vare mångas engagemang på vägen till jubileet. </a:t>
            </a:r>
          </a:p>
          <a:p>
            <a:pPr>
              <a:lnSpc>
                <a:spcPct val="115000"/>
              </a:lnSpc>
              <a:spcAft>
                <a:spcPts val="6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Det handlar om </a:t>
            </a:r>
            <a:endParaRPr lang="sv-SE" sz="1200" dirty="0">
              <a:effectLst/>
              <a:latin typeface="Georgia" panose="02040502050405020303"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sv-SE" sz="1800" dirty="0">
                <a:effectLst/>
                <a:latin typeface="Arial" panose="020B0604020202020204" pitchFamily="34" charset="0"/>
                <a:ea typeface="Calibri" panose="020F0502020204030204" pitchFamily="34" charset="0"/>
                <a:cs typeface="Times New Roman" panose="02020603050405020304" pitchFamily="18" charset="0"/>
              </a:rPr>
              <a:t>Stadens satsningar utifrån göteborgarnas idéer</a:t>
            </a:r>
            <a:endParaRPr lang="sv-SE" sz="1200" dirty="0">
              <a:effectLst/>
              <a:latin typeface="Georgia" panose="02040502050405020303"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sv-SE" sz="1800" dirty="0">
                <a:effectLst/>
                <a:latin typeface="Arial" panose="020B0604020202020204" pitchFamily="34" charset="0"/>
                <a:ea typeface="Calibri" panose="020F0502020204030204" pitchFamily="34" charset="0"/>
                <a:cs typeface="Times New Roman" panose="02020603050405020304" pitchFamily="18" charset="0"/>
              </a:rPr>
              <a:t>Hundratals initiativ, upplevelser och produkter från jubileumsaktörer inom näringsliv, föreningar, organisationer, akademi, stad och region</a:t>
            </a:r>
            <a:endParaRPr lang="sv-SE" sz="1200" dirty="0">
              <a:effectLst/>
              <a:latin typeface="Georgia" panose="02040502050405020303" pitchFamily="18" charset="0"/>
              <a:ea typeface="Times New Roman" panose="02020603050405020304" pitchFamily="18" charset="0"/>
              <a:cs typeface="Times New Roman" panose="02020603050405020304" pitchFamily="18" charset="0"/>
            </a:endParaRPr>
          </a:p>
          <a:p>
            <a:pPr>
              <a:lnSpc>
                <a:spcPct val="115000"/>
              </a:lnSpc>
              <a:spcAft>
                <a:spcPts val="600"/>
              </a:spcAft>
            </a:pPr>
            <a:endParaRPr lang="sv-SE" sz="1800" dirty="0">
              <a:effectLst/>
              <a:latin typeface="Georgia" panose="02040502050405020303" pitchFamily="18" charset="0"/>
              <a:ea typeface="Times New Roman" panose="02020603050405020304" pitchFamily="18" charset="0"/>
              <a:cs typeface="Times New Roman" panose="02020603050405020304" pitchFamily="18" charset="0"/>
            </a:endParaRPr>
          </a:p>
          <a:p>
            <a:pPr>
              <a:lnSpc>
                <a:spcPct val="115000"/>
              </a:lnSpc>
              <a:spcAft>
                <a:spcPts val="6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(Här kan man själv berätta om sin egen jubileumssatsning)</a:t>
            </a:r>
            <a:endParaRPr lang="sv-SE" sz="1800" dirty="0">
              <a:effectLst/>
              <a:latin typeface="Georgia" panose="02040502050405020303" pitchFamily="18" charset="0"/>
              <a:ea typeface="Times New Roman" panose="02020603050405020304" pitchFamily="18"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3F02E0-FD48-47B0-A629-481E6978E84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006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År 2020 kom pandemin och ändrade förutsättningarna för det stora publika jubileumsfirandet som var planerat till 2021. Göteborg &amp; Co fick då ett nytt uppdrag av kommunfullmäktige att arrangera ett coronasäkert, historiskt firande på stadens 400-årsdag den 4 juni 2021. Det blev ett till stora delar digitalt firande som flera hundra tusen tog del av på arbetsplatser, i skolor och med nära och kära. </a:t>
            </a:r>
            <a:endParaRPr kumimoji="0" lang="sv-SE" sz="1200" b="0" i="0" u="none" strike="noStrike" kern="1200" cap="none" spc="0" normalizeH="0" baseline="0" noProof="0" dirty="0">
              <a:ln>
                <a:noFill/>
              </a:ln>
              <a:solidFill>
                <a:prstClr val="black"/>
              </a:solidFill>
              <a:effectLst/>
              <a:uLnTx/>
              <a:uFillTx/>
              <a:latin typeface="Georgia" panose="02040502050405020303"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sv-SE" sz="1200" b="0" i="0" u="none" strike="noStrike" kern="1200" cap="none" spc="0" normalizeH="0" baseline="0" noProof="0" dirty="0">
              <a:ln>
                <a:noFill/>
              </a:ln>
              <a:solidFill>
                <a:prstClr val="black"/>
              </a:solidFill>
              <a:effectLst/>
              <a:uLnTx/>
              <a:uFillTx/>
              <a:latin typeface="Georgia" panose="02040502050405020303"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Nu siktar vi på sommaren 2023 då göteborgare och hela världen bjuds in för att fira Göteborgs historia och framtid och allt som åstadkommits på vägen till jubileet. </a:t>
            </a:r>
            <a:endParaRPr kumimoji="0" lang="sv-SE" sz="1200" b="0" i="0" u="none" strike="noStrike" kern="1200" cap="none" spc="0" normalizeH="0" baseline="0" noProof="0" dirty="0">
              <a:ln>
                <a:noFill/>
              </a:ln>
              <a:solidFill>
                <a:prstClr val="black"/>
              </a:solidFill>
              <a:effectLst/>
              <a:uLnTx/>
              <a:uFillTx/>
              <a:latin typeface="Georgia" panose="02040502050405020303"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sv-SE" sz="1200" b="0" i="0" u="none" strike="noStrike" kern="1200" cap="none" spc="0" normalizeH="0" baseline="0" noProof="0" dirty="0">
              <a:ln>
                <a:noFill/>
              </a:ln>
              <a:solidFill>
                <a:prstClr val="black"/>
              </a:solidFill>
              <a:effectLst/>
              <a:uLnTx/>
              <a:uFillTx/>
              <a:latin typeface="Georgia" panose="02040502050405020303"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Sommaren inleds med Göteborgs Jubileumsfestival i Frihamnen och följs av </a:t>
            </a:r>
            <a:r>
              <a:rPr kumimoji="0" lang="sv-SE" sz="12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Prototyp Göteborg</a:t>
            </a:r>
            <a:r>
              <a:rPr kumimoji="0" lang="sv-S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 med staden som utställning, samt ett pärlband av firande med jubileumssatsningar, 100-åriga institutioner och en final med bland annat Göteborgsvarvet Marathon, Frihamnsdagarna, Jubileumsparad och ett Kulturkalas med Jubileumsprägel. </a:t>
            </a:r>
            <a:endParaRPr kumimoji="0" lang="sv-SE" sz="1200" b="0" i="0" u="none" strike="noStrike" kern="1200" cap="none" spc="0" normalizeH="0" baseline="0" noProof="0" dirty="0">
              <a:ln>
                <a:noFill/>
              </a:ln>
              <a:solidFill>
                <a:prstClr val="black"/>
              </a:solidFill>
              <a:effectLst/>
              <a:uLnTx/>
              <a:uFillTx/>
              <a:latin typeface="Georgia" panose="02040502050405020303"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sv-SE" sz="1200" b="0" i="0" u="none" strike="noStrike" kern="1200" cap="none" spc="0" normalizeH="0" baseline="0" noProof="0" dirty="0">
              <a:ln>
                <a:noFill/>
              </a:ln>
              <a:solidFill>
                <a:prstClr val="black"/>
              </a:solidFill>
              <a:effectLst/>
              <a:uLnTx/>
              <a:uFillTx/>
              <a:latin typeface="Georgia" panose="02040502050405020303"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Hur vill ni/vi vara en del av firandet? Vad vill ni/vi berätta om er/vår utvecklingsresa och hur den skapar bestående värden för framtiden? </a:t>
            </a:r>
            <a:endParaRPr kumimoji="0" lang="sv-SE" sz="1200" b="0" i="0" u="none" strike="noStrike" kern="1200" cap="none" spc="0" normalizeH="0" baseline="0" noProof="0" dirty="0">
              <a:ln>
                <a:noFill/>
              </a:ln>
              <a:solidFill>
                <a:prstClr val="black"/>
              </a:solidFill>
              <a:effectLst/>
              <a:uLnTx/>
              <a:uFillTx/>
              <a:latin typeface="Georgia" panose="02040502050405020303" pitchFamily="18" charset="0"/>
              <a:ea typeface="Times New Roman" panose="02020603050405020304" pitchFamily="18"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80C22BA6-9E21-47D3-A151-FF16CF2E555C}" type="slidenum">
              <a:rPr lang="sv-SE" smtClean="0"/>
              <a:t>4</a:t>
            </a:fld>
            <a:endParaRPr lang="sv-SE"/>
          </a:p>
        </p:txBody>
      </p:sp>
    </p:spTree>
    <p:extLst>
      <p:ext uri="{BB962C8B-B14F-4D97-AF65-F5344CB8AC3E}">
        <p14:creationId xmlns:p14="http://schemas.microsoft.com/office/powerpoint/2010/main" val="1541961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Bästa sommaren på 400 år</a:t>
            </a:r>
          </a:p>
          <a:p>
            <a:r>
              <a:rPr lang="sv-SE" dirty="0"/>
              <a:t>År 2020 kom pandemin och ändrade förutsättningarna för det stora publika jubileumsfirandet som var planerat till 2021. Göteborg &amp; Co fick då ett nytt uppdrag av kommunfullmäktige att arrangera ett coronasäkert, historiskt firande på stadens 400-årsdag den 4 juni 2021. Det blev ett till stora delar digitalt firande som flera hundra tusen tog del av på arbetsplatser, i skolor och med nära och kära.</a:t>
            </a:r>
          </a:p>
          <a:p>
            <a:endParaRPr lang="sv-SE" dirty="0"/>
          </a:p>
          <a:p>
            <a:r>
              <a:rPr lang="sv-SE" dirty="0"/>
              <a:t>Nu är det dags för det publika firandet för alla på flera platser i Göteborg. </a:t>
            </a:r>
          </a:p>
          <a:p>
            <a:endParaRPr lang="sv-SE" dirty="0"/>
          </a:p>
        </p:txBody>
      </p:sp>
      <p:sp>
        <p:nvSpPr>
          <p:cNvPr id="4" name="Platshållare för bildnummer 3"/>
          <p:cNvSpPr>
            <a:spLocks noGrp="1"/>
          </p:cNvSpPr>
          <p:nvPr>
            <p:ph type="sldNum" sz="quarter" idx="5"/>
          </p:nvPr>
        </p:nvSpPr>
        <p:spPr/>
        <p:txBody>
          <a:bodyPr/>
          <a:lstStyle/>
          <a:p>
            <a:fld id="{80C22BA6-9E21-47D3-A151-FF16CF2E555C}" type="slidenum">
              <a:rPr lang="sv-SE" smtClean="0"/>
              <a:t>5</a:t>
            </a:fld>
            <a:endParaRPr lang="sv-SE"/>
          </a:p>
        </p:txBody>
      </p:sp>
    </p:spTree>
    <p:extLst>
      <p:ext uri="{BB962C8B-B14F-4D97-AF65-F5344CB8AC3E}">
        <p14:creationId xmlns:p14="http://schemas.microsoft.com/office/powerpoint/2010/main" val="837953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5000"/>
              </a:lnSpc>
              <a:spcAft>
                <a:spcPts val="600"/>
              </a:spcAft>
            </a:pPr>
            <a:r>
              <a:rPr lang="sv-SE" sz="1800" b="1" dirty="0">
                <a:effectLst/>
                <a:latin typeface="Arial" panose="020B0604020202020204" pitchFamily="34" charset="0"/>
                <a:ea typeface="Calibri" panose="020F0502020204030204" pitchFamily="34" charset="0"/>
                <a:cs typeface="Times New Roman" panose="02020603050405020304" pitchFamily="18" charset="0"/>
              </a:rPr>
              <a:t>Det här är vårt gemensamma firande.</a:t>
            </a:r>
            <a:br>
              <a:rPr lang="sv-SE" sz="1800" dirty="0">
                <a:effectLst/>
                <a:latin typeface="Arial" panose="020B0604020202020204" pitchFamily="34" charset="0"/>
                <a:ea typeface="Calibri" panose="020F0502020204030204" pitchFamily="34" charset="0"/>
                <a:cs typeface="Times New Roman" panose="02020603050405020304" pitchFamily="18" charset="0"/>
              </a:rPr>
            </a:b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6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Fundera på hur ni vill ha det utifrån er verksamhet.</a:t>
            </a:r>
            <a:endParaRPr lang="sv-SE" sz="1800" dirty="0">
              <a:effectLst/>
              <a:latin typeface="Georgia" panose="02040502050405020303" pitchFamily="18" charset="0"/>
              <a:ea typeface="Times New Roman" panose="02020603050405020304" pitchFamily="18" charset="0"/>
              <a:cs typeface="Times New Roman" panose="02020603050405020304" pitchFamily="18" charset="0"/>
            </a:endParaRPr>
          </a:p>
          <a:p>
            <a:pPr>
              <a:lnSpc>
                <a:spcPct val="115000"/>
              </a:lnSpc>
              <a:spcAft>
                <a:spcPts val="6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Hur kan ni kan vara en aktiv del i firandet?</a:t>
            </a:r>
            <a:endParaRPr lang="sv-SE" sz="1800" dirty="0">
              <a:effectLst/>
              <a:latin typeface="Georgia" panose="02040502050405020303" pitchFamily="18" charset="0"/>
              <a:ea typeface="Times New Roman" panose="02020603050405020304" pitchFamily="18" charset="0"/>
              <a:cs typeface="Times New Roman" panose="02020603050405020304" pitchFamily="18" charset="0"/>
            </a:endParaRPr>
          </a:p>
          <a:p>
            <a:pPr>
              <a:lnSpc>
                <a:spcPct val="115000"/>
              </a:lnSpc>
              <a:spcAft>
                <a:spcPts val="600"/>
              </a:spcAft>
            </a:pP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6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Välkommen att höra av er till Jubileumsorganisationen på Göteborg &amp; Co.</a:t>
            </a:r>
            <a:endParaRPr lang="sv-SE" sz="1800" dirty="0">
              <a:effectLst/>
              <a:latin typeface="Georgia" panose="02040502050405020303" pitchFamily="18" charset="0"/>
              <a:ea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3F02E0-FD48-47B0-A629-481E6978E84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8129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861ABE-1155-4BD6-B443-36D3312273E0}"/>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6C352F5-1002-4299-AFB6-26363388A1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4EB0C08-D25F-4166-BCD0-1277F77D43F1}"/>
              </a:ext>
            </a:extLst>
          </p:cNvPr>
          <p:cNvSpPr>
            <a:spLocks noGrp="1"/>
          </p:cNvSpPr>
          <p:nvPr>
            <p:ph type="dt" sz="half" idx="10"/>
          </p:nvPr>
        </p:nvSpPr>
        <p:spPr/>
        <p:txBody>
          <a:bodyPr/>
          <a:lstStyle/>
          <a:p>
            <a:fld id="{539D1802-4C6C-4B44-A844-42C61B669F4D}" type="datetimeFigureOut">
              <a:rPr lang="sv-SE" smtClean="0"/>
              <a:t>2023-04-17</a:t>
            </a:fld>
            <a:endParaRPr lang="sv-SE"/>
          </a:p>
        </p:txBody>
      </p:sp>
      <p:sp>
        <p:nvSpPr>
          <p:cNvPr id="5" name="Platshållare för sidfot 4">
            <a:extLst>
              <a:ext uri="{FF2B5EF4-FFF2-40B4-BE49-F238E27FC236}">
                <a16:creationId xmlns:a16="http://schemas.microsoft.com/office/drawing/2014/main" id="{6F387AFC-8256-47A3-A1ED-15D2E63AB01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A63D9A6-8714-4BF2-9A25-47D997CC726A}"/>
              </a:ext>
            </a:extLst>
          </p:cNvPr>
          <p:cNvSpPr>
            <a:spLocks noGrp="1"/>
          </p:cNvSpPr>
          <p:nvPr>
            <p:ph type="sldNum" sz="quarter" idx="12"/>
          </p:nvPr>
        </p:nvSpPr>
        <p:spPr/>
        <p:txBody>
          <a:bodyPr/>
          <a:lstStyle/>
          <a:p>
            <a:fld id="{38CA4A0E-0333-46D6-BB64-5F863B087020}" type="slidenum">
              <a:rPr lang="sv-SE" smtClean="0"/>
              <a:t>‹#›</a:t>
            </a:fld>
            <a:endParaRPr lang="sv-SE"/>
          </a:p>
        </p:txBody>
      </p:sp>
    </p:spTree>
    <p:extLst>
      <p:ext uri="{BB962C8B-B14F-4D97-AF65-F5344CB8AC3E}">
        <p14:creationId xmlns:p14="http://schemas.microsoft.com/office/powerpoint/2010/main" val="3805151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48507C-4C8A-474E-9296-4A1C6E73EA00}"/>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3D42428-9564-4244-8BED-8E1E986C6E1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83B7397-2CD8-48BB-9747-3E216285EDEB}"/>
              </a:ext>
            </a:extLst>
          </p:cNvPr>
          <p:cNvSpPr>
            <a:spLocks noGrp="1"/>
          </p:cNvSpPr>
          <p:nvPr>
            <p:ph type="dt" sz="half" idx="10"/>
          </p:nvPr>
        </p:nvSpPr>
        <p:spPr/>
        <p:txBody>
          <a:bodyPr/>
          <a:lstStyle/>
          <a:p>
            <a:fld id="{539D1802-4C6C-4B44-A844-42C61B669F4D}" type="datetimeFigureOut">
              <a:rPr lang="sv-SE" smtClean="0"/>
              <a:t>2023-04-17</a:t>
            </a:fld>
            <a:endParaRPr lang="sv-SE"/>
          </a:p>
        </p:txBody>
      </p:sp>
      <p:sp>
        <p:nvSpPr>
          <p:cNvPr id="5" name="Platshållare för sidfot 4">
            <a:extLst>
              <a:ext uri="{FF2B5EF4-FFF2-40B4-BE49-F238E27FC236}">
                <a16:creationId xmlns:a16="http://schemas.microsoft.com/office/drawing/2014/main" id="{2DDBB34E-5DC0-4AAA-B756-047ED25FDDD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A42B942-3613-4BB7-833E-55EF5342393F}"/>
              </a:ext>
            </a:extLst>
          </p:cNvPr>
          <p:cNvSpPr>
            <a:spLocks noGrp="1"/>
          </p:cNvSpPr>
          <p:nvPr>
            <p:ph type="sldNum" sz="quarter" idx="12"/>
          </p:nvPr>
        </p:nvSpPr>
        <p:spPr/>
        <p:txBody>
          <a:bodyPr/>
          <a:lstStyle/>
          <a:p>
            <a:fld id="{38CA4A0E-0333-46D6-BB64-5F863B087020}" type="slidenum">
              <a:rPr lang="sv-SE" smtClean="0"/>
              <a:t>‹#›</a:t>
            </a:fld>
            <a:endParaRPr lang="sv-SE"/>
          </a:p>
        </p:txBody>
      </p:sp>
    </p:spTree>
    <p:extLst>
      <p:ext uri="{BB962C8B-B14F-4D97-AF65-F5344CB8AC3E}">
        <p14:creationId xmlns:p14="http://schemas.microsoft.com/office/powerpoint/2010/main" val="2307001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D33987B-B4E3-41F5-B481-3CEE461B6BF2}"/>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3343837-267F-4963-9222-E5A67155DD42}"/>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4419FCB-793D-46CA-A607-648FAC7E32D7}"/>
              </a:ext>
            </a:extLst>
          </p:cNvPr>
          <p:cNvSpPr>
            <a:spLocks noGrp="1"/>
          </p:cNvSpPr>
          <p:nvPr>
            <p:ph type="dt" sz="half" idx="10"/>
          </p:nvPr>
        </p:nvSpPr>
        <p:spPr/>
        <p:txBody>
          <a:bodyPr/>
          <a:lstStyle/>
          <a:p>
            <a:fld id="{539D1802-4C6C-4B44-A844-42C61B669F4D}" type="datetimeFigureOut">
              <a:rPr lang="sv-SE" smtClean="0"/>
              <a:t>2023-04-17</a:t>
            </a:fld>
            <a:endParaRPr lang="sv-SE"/>
          </a:p>
        </p:txBody>
      </p:sp>
      <p:sp>
        <p:nvSpPr>
          <p:cNvPr id="5" name="Platshållare för sidfot 4">
            <a:extLst>
              <a:ext uri="{FF2B5EF4-FFF2-40B4-BE49-F238E27FC236}">
                <a16:creationId xmlns:a16="http://schemas.microsoft.com/office/drawing/2014/main" id="{E08746DE-9A23-4C2A-95D3-9FF5290BFEF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3688D3A-AE12-443A-AEBB-6EFEB1DB5637}"/>
              </a:ext>
            </a:extLst>
          </p:cNvPr>
          <p:cNvSpPr>
            <a:spLocks noGrp="1"/>
          </p:cNvSpPr>
          <p:nvPr>
            <p:ph type="sldNum" sz="quarter" idx="12"/>
          </p:nvPr>
        </p:nvSpPr>
        <p:spPr/>
        <p:txBody>
          <a:bodyPr/>
          <a:lstStyle/>
          <a:p>
            <a:fld id="{38CA4A0E-0333-46D6-BB64-5F863B087020}" type="slidenum">
              <a:rPr lang="sv-SE" smtClean="0"/>
              <a:t>‹#›</a:t>
            </a:fld>
            <a:endParaRPr lang="sv-SE"/>
          </a:p>
        </p:txBody>
      </p:sp>
    </p:spTree>
    <p:extLst>
      <p:ext uri="{BB962C8B-B14F-4D97-AF65-F5344CB8AC3E}">
        <p14:creationId xmlns:p14="http://schemas.microsoft.com/office/powerpoint/2010/main" val="2115022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07C92C4-897A-4BC2-B5BB-E40CAFCE6956}"/>
              </a:ext>
            </a:extLst>
          </p:cNvPr>
          <p:cNvSpPr/>
          <p:nvPr userDrawn="1"/>
        </p:nvSpPr>
        <p:spPr>
          <a:xfrm>
            <a:off x="0" y="0"/>
            <a:ext cx="12192000" cy="6858000"/>
          </a:xfrm>
          <a:prstGeom prst="rect">
            <a:avLst/>
          </a:prstGeom>
          <a:solidFill>
            <a:srgbClr val="64C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highlight>
                <a:srgbClr val="EA592E"/>
              </a:highlight>
            </a:endParaRPr>
          </a:p>
        </p:txBody>
      </p:sp>
      <p:pic>
        <p:nvPicPr>
          <p:cNvPr id="7" name="Bildobjekt 6">
            <a:extLst>
              <a:ext uri="{FF2B5EF4-FFF2-40B4-BE49-F238E27FC236}">
                <a16:creationId xmlns:a16="http://schemas.microsoft.com/office/drawing/2014/main" id="{2E34DD41-991C-44D4-92C5-5224B752A8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626" y="4608028"/>
            <a:ext cx="2474306" cy="2066348"/>
          </a:xfrm>
          <a:prstGeom prst="rect">
            <a:avLst/>
          </a:prstGeom>
        </p:spPr>
      </p:pic>
      <p:sp>
        <p:nvSpPr>
          <p:cNvPr id="4" name="Platshållare för datum 3">
            <a:extLst>
              <a:ext uri="{FF2B5EF4-FFF2-40B4-BE49-F238E27FC236}">
                <a16:creationId xmlns:a16="http://schemas.microsoft.com/office/drawing/2014/main" id="{8B319496-7935-4A9C-8326-6D694D4D9227}"/>
              </a:ext>
            </a:extLst>
          </p:cNvPr>
          <p:cNvSpPr>
            <a:spLocks noGrp="1"/>
          </p:cNvSpPr>
          <p:nvPr>
            <p:ph type="dt" sz="half" idx="10"/>
          </p:nvPr>
        </p:nvSpPr>
        <p:spPr/>
        <p:txBody>
          <a:bodyPr/>
          <a:lstStyle/>
          <a:p>
            <a:fld id="{DD9CAE2B-3FDA-4B4D-94E5-72B997358D52}" type="datetimeFigureOut">
              <a:rPr lang="sv-SE" smtClean="0"/>
              <a:t>2023-04-17</a:t>
            </a:fld>
            <a:endParaRPr lang="sv-SE"/>
          </a:p>
        </p:txBody>
      </p:sp>
      <p:sp>
        <p:nvSpPr>
          <p:cNvPr id="5" name="Platshållare för sidfot 4">
            <a:extLst>
              <a:ext uri="{FF2B5EF4-FFF2-40B4-BE49-F238E27FC236}">
                <a16:creationId xmlns:a16="http://schemas.microsoft.com/office/drawing/2014/main" id="{9BF3E44F-A9E3-4F32-82FB-38641B2446C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758ABF6-8D14-4E2B-B344-9C995E0C6737}"/>
              </a:ext>
            </a:extLst>
          </p:cNvPr>
          <p:cNvSpPr>
            <a:spLocks noGrp="1"/>
          </p:cNvSpPr>
          <p:nvPr>
            <p:ph type="sldNum" sz="quarter" idx="12"/>
          </p:nvPr>
        </p:nvSpPr>
        <p:spPr/>
        <p:txBody>
          <a:bodyPr/>
          <a:lstStyle/>
          <a:p>
            <a:fld id="{6A8F80D7-34A5-43C6-882A-445F2C95F3E7}" type="slidenum">
              <a:rPr lang="sv-SE" smtClean="0"/>
              <a:t>‹#›</a:t>
            </a:fld>
            <a:endParaRPr lang="sv-SE"/>
          </a:p>
        </p:txBody>
      </p:sp>
      <p:sp>
        <p:nvSpPr>
          <p:cNvPr id="9" name="Underrubrik 2">
            <a:extLst>
              <a:ext uri="{FF2B5EF4-FFF2-40B4-BE49-F238E27FC236}">
                <a16:creationId xmlns:a16="http://schemas.microsoft.com/office/drawing/2014/main" id="{1BB8BDD3-3202-4490-8240-983730E62A16}"/>
              </a:ext>
            </a:extLst>
          </p:cNvPr>
          <p:cNvSpPr txBox="1">
            <a:spLocks/>
          </p:cNvSpPr>
          <p:nvPr userDrawn="1"/>
        </p:nvSpPr>
        <p:spPr>
          <a:xfrm>
            <a:off x="7196041" y="6538912"/>
            <a:ext cx="4882342" cy="270929"/>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64C2C8"/>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sv-SE" sz="1000" b="0" dirty="0">
                <a:solidFill>
                  <a:schemeClr val="bg1"/>
                </a:solidFill>
              </a:rPr>
              <a:t>Göteborgs 400-årsjubileum projektleds av Göteborg &amp; Co, en del av Göteborgs Stad</a:t>
            </a:r>
          </a:p>
        </p:txBody>
      </p:sp>
    </p:spTree>
    <p:extLst>
      <p:ext uri="{BB962C8B-B14F-4D97-AF65-F5344CB8AC3E}">
        <p14:creationId xmlns:p14="http://schemas.microsoft.com/office/powerpoint/2010/main" val="478998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6B2A9BF-3070-402F-AD9F-9A4DDFEDBB2E}"/>
              </a:ext>
            </a:extLst>
          </p:cNvPr>
          <p:cNvSpPr/>
          <p:nvPr userDrawn="1"/>
        </p:nvSpPr>
        <p:spPr>
          <a:xfrm>
            <a:off x="0" y="0"/>
            <a:ext cx="12192000" cy="6858000"/>
          </a:xfrm>
          <a:prstGeom prst="rect">
            <a:avLst/>
          </a:prstGeom>
          <a:solidFill>
            <a:srgbClr val="EA5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highlight>
                <a:srgbClr val="EA592E"/>
              </a:highlight>
            </a:endParaRPr>
          </a:p>
        </p:txBody>
      </p:sp>
      <p:pic>
        <p:nvPicPr>
          <p:cNvPr id="7" name="Bildobjekt 6">
            <a:extLst>
              <a:ext uri="{FF2B5EF4-FFF2-40B4-BE49-F238E27FC236}">
                <a16:creationId xmlns:a16="http://schemas.microsoft.com/office/drawing/2014/main" id="{2E34DD41-991C-44D4-92C5-5224B752A8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626" y="4608028"/>
            <a:ext cx="2474306" cy="2066348"/>
          </a:xfrm>
          <a:prstGeom prst="rect">
            <a:avLst/>
          </a:prstGeom>
        </p:spPr>
      </p:pic>
      <p:sp>
        <p:nvSpPr>
          <p:cNvPr id="4" name="Platshållare för datum 3">
            <a:extLst>
              <a:ext uri="{FF2B5EF4-FFF2-40B4-BE49-F238E27FC236}">
                <a16:creationId xmlns:a16="http://schemas.microsoft.com/office/drawing/2014/main" id="{8B319496-7935-4A9C-8326-6D694D4D9227}"/>
              </a:ext>
            </a:extLst>
          </p:cNvPr>
          <p:cNvSpPr>
            <a:spLocks noGrp="1"/>
          </p:cNvSpPr>
          <p:nvPr>
            <p:ph type="dt" sz="half" idx="10"/>
          </p:nvPr>
        </p:nvSpPr>
        <p:spPr/>
        <p:txBody>
          <a:bodyPr/>
          <a:lstStyle/>
          <a:p>
            <a:fld id="{DD9CAE2B-3FDA-4B4D-94E5-72B997358D52}" type="datetimeFigureOut">
              <a:rPr lang="sv-SE" smtClean="0"/>
              <a:t>2023-04-17</a:t>
            </a:fld>
            <a:endParaRPr lang="sv-SE"/>
          </a:p>
        </p:txBody>
      </p:sp>
      <p:sp>
        <p:nvSpPr>
          <p:cNvPr id="5" name="Platshållare för sidfot 4">
            <a:extLst>
              <a:ext uri="{FF2B5EF4-FFF2-40B4-BE49-F238E27FC236}">
                <a16:creationId xmlns:a16="http://schemas.microsoft.com/office/drawing/2014/main" id="{9BF3E44F-A9E3-4F32-82FB-38641B2446C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758ABF6-8D14-4E2B-B344-9C995E0C6737}"/>
              </a:ext>
            </a:extLst>
          </p:cNvPr>
          <p:cNvSpPr>
            <a:spLocks noGrp="1"/>
          </p:cNvSpPr>
          <p:nvPr>
            <p:ph type="sldNum" sz="quarter" idx="12"/>
          </p:nvPr>
        </p:nvSpPr>
        <p:spPr/>
        <p:txBody>
          <a:bodyPr/>
          <a:lstStyle/>
          <a:p>
            <a:fld id="{6A8F80D7-34A5-43C6-882A-445F2C95F3E7}" type="slidenum">
              <a:rPr lang="sv-SE" smtClean="0"/>
              <a:t>‹#›</a:t>
            </a:fld>
            <a:endParaRPr lang="sv-SE"/>
          </a:p>
        </p:txBody>
      </p:sp>
      <p:sp>
        <p:nvSpPr>
          <p:cNvPr id="9" name="Underrubrik 2">
            <a:extLst>
              <a:ext uri="{FF2B5EF4-FFF2-40B4-BE49-F238E27FC236}">
                <a16:creationId xmlns:a16="http://schemas.microsoft.com/office/drawing/2014/main" id="{1BB8BDD3-3202-4490-8240-983730E62A16}"/>
              </a:ext>
            </a:extLst>
          </p:cNvPr>
          <p:cNvSpPr txBox="1">
            <a:spLocks/>
          </p:cNvSpPr>
          <p:nvPr userDrawn="1"/>
        </p:nvSpPr>
        <p:spPr>
          <a:xfrm>
            <a:off x="7196041" y="6538912"/>
            <a:ext cx="4882342" cy="270929"/>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64C2C8"/>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sv-SE" sz="1000" b="0" dirty="0">
                <a:solidFill>
                  <a:schemeClr val="bg1"/>
                </a:solidFill>
              </a:rPr>
              <a:t>Göteborgs 400-årsjubileum projektleds av Göteborg &amp; Co, en del av Göteborgs Stad</a:t>
            </a:r>
          </a:p>
        </p:txBody>
      </p:sp>
    </p:spTree>
    <p:extLst>
      <p:ext uri="{BB962C8B-B14F-4D97-AF65-F5344CB8AC3E}">
        <p14:creationId xmlns:p14="http://schemas.microsoft.com/office/powerpoint/2010/main" val="3288320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Rubrikbild">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17DDC8BE-BE76-4A79-9B28-FAD32785B9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2015" y="5757266"/>
            <a:ext cx="1153510" cy="964207"/>
          </a:xfrm>
          <a:prstGeom prst="rect">
            <a:avLst/>
          </a:prstGeom>
        </p:spPr>
      </p:pic>
      <p:sp>
        <p:nvSpPr>
          <p:cNvPr id="2" name="Rektangel 1">
            <a:extLst>
              <a:ext uri="{FF2B5EF4-FFF2-40B4-BE49-F238E27FC236}">
                <a16:creationId xmlns:a16="http://schemas.microsoft.com/office/drawing/2014/main" id="{707C92C4-897A-4BC2-B5BB-E40CAFCE6956}"/>
              </a:ext>
            </a:extLst>
          </p:cNvPr>
          <p:cNvSpPr/>
          <p:nvPr userDrawn="1"/>
        </p:nvSpPr>
        <p:spPr>
          <a:xfrm>
            <a:off x="0" y="0"/>
            <a:ext cx="12192000" cy="5594465"/>
          </a:xfrm>
          <a:prstGeom prst="rect">
            <a:avLst/>
          </a:prstGeom>
          <a:solidFill>
            <a:srgbClr val="64C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highlight>
                <a:srgbClr val="EA592E"/>
              </a:highlight>
            </a:endParaRPr>
          </a:p>
        </p:txBody>
      </p:sp>
      <p:sp>
        <p:nvSpPr>
          <p:cNvPr id="3" name="Underrubrik 2">
            <a:extLst>
              <a:ext uri="{FF2B5EF4-FFF2-40B4-BE49-F238E27FC236}">
                <a16:creationId xmlns:a16="http://schemas.microsoft.com/office/drawing/2014/main" id="{A6C00141-144A-4C09-B058-7E831A30C3BF}"/>
              </a:ext>
            </a:extLst>
          </p:cNvPr>
          <p:cNvSpPr>
            <a:spLocks noGrp="1"/>
          </p:cNvSpPr>
          <p:nvPr>
            <p:ph type="subTitle" idx="1"/>
          </p:nvPr>
        </p:nvSpPr>
        <p:spPr>
          <a:xfrm>
            <a:off x="725978" y="743126"/>
            <a:ext cx="9144000" cy="520409"/>
          </a:xfrm>
        </p:spPr>
        <p:txBody>
          <a:bodyPr/>
          <a:lstStyle>
            <a:lvl1pPr marL="0" indent="0" algn="l">
              <a:buNone/>
              <a:defRPr sz="24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4" name="Platshållare för datum 3">
            <a:extLst>
              <a:ext uri="{FF2B5EF4-FFF2-40B4-BE49-F238E27FC236}">
                <a16:creationId xmlns:a16="http://schemas.microsoft.com/office/drawing/2014/main" id="{8B319496-7935-4A9C-8326-6D694D4D9227}"/>
              </a:ext>
            </a:extLst>
          </p:cNvPr>
          <p:cNvSpPr>
            <a:spLocks noGrp="1"/>
          </p:cNvSpPr>
          <p:nvPr>
            <p:ph type="dt" sz="half" idx="10"/>
          </p:nvPr>
        </p:nvSpPr>
        <p:spPr/>
        <p:txBody>
          <a:bodyPr/>
          <a:lstStyle/>
          <a:p>
            <a:fld id="{DD9CAE2B-3FDA-4B4D-94E5-72B997358D52}" type="datetimeFigureOut">
              <a:rPr lang="sv-SE" smtClean="0"/>
              <a:t>2023-04-17</a:t>
            </a:fld>
            <a:endParaRPr lang="sv-SE"/>
          </a:p>
        </p:txBody>
      </p:sp>
      <p:sp>
        <p:nvSpPr>
          <p:cNvPr id="5" name="Platshållare för sidfot 4">
            <a:extLst>
              <a:ext uri="{FF2B5EF4-FFF2-40B4-BE49-F238E27FC236}">
                <a16:creationId xmlns:a16="http://schemas.microsoft.com/office/drawing/2014/main" id="{9BF3E44F-A9E3-4F32-82FB-38641B2446C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758ABF6-8D14-4E2B-B344-9C995E0C6737}"/>
              </a:ext>
            </a:extLst>
          </p:cNvPr>
          <p:cNvSpPr>
            <a:spLocks noGrp="1"/>
          </p:cNvSpPr>
          <p:nvPr>
            <p:ph type="sldNum" sz="quarter" idx="12"/>
          </p:nvPr>
        </p:nvSpPr>
        <p:spPr/>
        <p:txBody>
          <a:bodyPr/>
          <a:lstStyle/>
          <a:p>
            <a:fld id="{6A8F80D7-34A5-43C6-882A-445F2C95F3E7}" type="slidenum">
              <a:rPr lang="sv-SE" smtClean="0"/>
              <a:t>‹#›</a:t>
            </a:fld>
            <a:endParaRPr lang="sv-SE"/>
          </a:p>
        </p:txBody>
      </p:sp>
      <p:sp>
        <p:nvSpPr>
          <p:cNvPr id="9" name="Underrubrik 2">
            <a:extLst>
              <a:ext uri="{FF2B5EF4-FFF2-40B4-BE49-F238E27FC236}">
                <a16:creationId xmlns:a16="http://schemas.microsoft.com/office/drawing/2014/main" id="{1BB8BDD3-3202-4490-8240-983730E62A16}"/>
              </a:ext>
            </a:extLst>
          </p:cNvPr>
          <p:cNvSpPr txBox="1">
            <a:spLocks/>
          </p:cNvSpPr>
          <p:nvPr userDrawn="1"/>
        </p:nvSpPr>
        <p:spPr>
          <a:xfrm>
            <a:off x="7196041" y="6538912"/>
            <a:ext cx="4882342" cy="270929"/>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64C2C8"/>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sv-SE" sz="1000" b="0" dirty="0">
                <a:solidFill>
                  <a:srgbClr val="64C2C8"/>
                </a:solidFill>
              </a:rPr>
              <a:t>Göteborgs 400-årsjubileum projektleds av Göteborg &amp; Co, en del av Göteborgs Stad</a:t>
            </a:r>
          </a:p>
        </p:txBody>
      </p:sp>
      <p:sp>
        <p:nvSpPr>
          <p:cNvPr id="11" name="Platshållare för text 11">
            <a:extLst>
              <a:ext uri="{FF2B5EF4-FFF2-40B4-BE49-F238E27FC236}">
                <a16:creationId xmlns:a16="http://schemas.microsoft.com/office/drawing/2014/main" id="{D69F8245-8F65-4F33-AD40-554A7F1F942C}"/>
              </a:ext>
            </a:extLst>
          </p:cNvPr>
          <p:cNvSpPr>
            <a:spLocks noGrp="1"/>
          </p:cNvSpPr>
          <p:nvPr>
            <p:ph type="body" sz="quarter" idx="13" hasCustomPrompt="1"/>
          </p:nvPr>
        </p:nvSpPr>
        <p:spPr>
          <a:xfrm>
            <a:off x="725488" y="1404938"/>
            <a:ext cx="7427912" cy="681037"/>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sv-SE" dirty="0"/>
              <a:t>XXXXXXXXXXXXXXXXXXXXXXXXXXXXXX</a:t>
            </a:r>
          </a:p>
        </p:txBody>
      </p:sp>
    </p:spTree>
    <p:extLst>
      <p:ext uri="{BB962C8B-B14F-4D97-AF65-F5344CB8AC3E}">
        <p14:creationId xmlns:p14="http://schemas.microsoft.com/office/powerpoint/2010/main" val="3190683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Rubrikbi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FBCC657-CE36-41E4-813F-4BF2EA41DCFA}"/>
              </a:ext>
            </a:extLst>
          </p:cNvPr>
          <p:cNvSpPr/>
          <p:nvPr userDrawn="1"/>
        </p:nvSpPr>
        <p:spPr>
          <a:xfrm>
            <a:off x="0" y="0"/>
            <a:ext cx="12192000" cy="5594465"/>
          </a:xfrm>
          <a:prstGeom prst="rect">
            <a:avLst/>
          </a:prstGeom>
          <a:solidFill>
            <a:srgbClr val="EA5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highlight>
                <a:srgbClr val="EA592E"/>
              </a:highlight>
            </a:endParaRPr>
          </a:p>
        </p:txBody>
      </p:sp>
      <p:pic>
        <p:nvPicPr>
          <p:cNvPr id="10" name="Bildobjekt 9">
            <a:extLst>
              <a:ext uri="{FF2B5EF4-FFF2-40B4-BE49-F238E27FC236}">
                <a16:creationId xmlns:a16="http://schemas.microsoft.com/office/drawing/2014/main" id="{17DDC8BE-BE76-4A79-9B28-FAD32785B9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92015" y="5757708"/>
            <a:ext cx="1153510" cy="963322"/>
          </a:xfrm>
          <a:prstGeom prst="rect">
            <a:avLst/>
          </a:prstGeom>
        </p:spPr>
      </p:pic>
      <p:sp>
        <p:nvSpPr>
          <p:cNvPr id="3" name="Underrubrik 2">
            <a:extLst>
              <a:ext uri="{FF2B5EF4-FFF2-40B4-BE49-F238E27FC236}">
                <a16:creationId xmlns:a16="http://schemas.microsoft.com/office/drawing/2014/main" id="{A6C00141-144A-4C09-B058-7E831A30C3BF}"/>
              </a:ext>
            </a:extLst>
          </p:cNvPr>
          <p:cNvSpPr>
            <a:spLocks noGrp="1"/>
          </p:cNvSpPr>
          <p:nvPr>
            <p:ph type="subTitle" idx="1"/>
          </p:nvPr>
        </p:nvSpPr>
        <p:spPr>
          <a:xfrm>
            <a:off x="725978" y="743126"/>
            <a:ext cx="9144000" cy="520409"/>
          </a:xfrm>
        </p:spPr>
        <p:txBody>
          <a:bodyPr/>
          <a:lstStyle>
            <a:lvl1pPr marL="0" indent="0" algn="l">
              <a:buNone/>
              <a:defRPr sz="24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4" name="Platshållare för datum 3">
            <a:extLst>
              <a:ext uri="{FF2B5EF4-FFF2-40B4-BE49-F238E27FC236}">
                <a16:creationId xmlns:a16="http://schemas.microsoft.com/office/drawing/2014/main" id="{8B319496-7935-4A9C-8326-6D694D4D9227}"/>
              </a:ext>
            </a:extLst>
          </p:cNvPr>
          <p:cNvSpPr>
            <a:spLocks noGrp="1"/>
          </p:cNvSpPr>
          <p:nvPr>
            <p:ph type="dt" sz="half" idx="10"/>
          </p:nvPr>
        </p:nvSpPr>
        <p:spPr/>
        <p:txBody>
          <a:bodyPr/>
          <a:lstStyle/>
          <a:p>
            <a:fld id="{DD9CAE2B-3FDA-4B4D-94E5-72B997358D52}" type="datetimeFigureOut">
              <a:rPr lang="sv-SE" smtClean="0"/>
              <a:t>2023-04-17</a:t>
            </a:fld>
            <a:endParaRPr lang="sv-SE"/>
          </a:p>
        </p:txBody>
      </p:sp>
      <p:sp>
        <p:nvSpPr>
          <p:cNvPr id="5" name="Platshållare för sidfot 4">
            <a:extLst>
              <a:ext uri="{FF2B5EF4-FFF2-40B4-BE49-F238E27FC236}">
                <a16:creationId xmlns:a16="http://schemas.microsoft.com/office/drawing/2014/main" id="{9BF3E44F-A9E3-4F32-82FB-38641B2446C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758ABF6-8D14-4E2B-B344-9C995E0C6737}"/>
              </a:ext>
            </a:extLst>
          </p:cNvPr>
          <p:cNvSpPr>
            <a:spLocks noGrp="1"/>
          </p:cNvSpPr>
          <p:nvPr>
            <p:ph type="sldNum" sz="quarter" idx="12"/>
          </p:nvPr>
        </p:nvSpPr>
        <p:spPr/>
        <p:txBody>
          <a:bodyPr/>
          <a:lstStyle/>
          <a:p>
            <a:fld id="{6A8F80D7-34A5-43C6-882A-445F2C95F3E7}" type="slidenum">
              <a:rPr lang="sv-SE" smtClean="0"/>
              <a:t>‹#›</a:t>
            </a:fld>
            <a:endParaRPr lang="sv-SE"/>
          </a:p>
        </p:txBody>
      </p:sp>
      <p:sp>
        <p:nvSpPr>
          <p:cNvPr id="9" name="Underrubrik 2">
            <a:extLst>
              <a:ext uri="{FF2B5EF4-FFF2-40B4-BE49-F238E27FC236}">
                <a16:creationId xmlns:a16="http://schemas.microsoft.com/office/drawing/2014/main" id="{1BB8BDD3-3202-4490-8240-983730E62A16}"/>
              </a:ext>
            </a:extLst>
          </p:cNvPr>
          <p:cNvSpPr txBox="1">
            <a:spLocks/>
          </p:cNvSpPr>
          <p:nvPr userDrawn="1"/>
        </p:nvSpPr>
        <p:spPr>
          <a:xfrm>
            <a:off x="7196041" y="6538912"/>
            <a:ext cx="4882342" cy="270929"/>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64C2C8"/>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sv-SE" sz="1000" b="0" dirty="0">
                <a:solidFill>
                  <a:srgbClr val="EA592E"/>
                </a:solidFill>
              </a:rPr>
              <a:t>Göteborgs 400-årsjubileum projektleds av Göteborg &amp; Co, en del av Göteborgs Stad</a:t>
            </a:r>
          </a:p>
        </p:txBody>
      </p:sp>
      <p:sp>
        <p:nvSpPr>
          <p:cNvPr id="11" name="Platshållare för text 11">
            <a:extLst>
              <a:ext uri="{FF2B5EF4-FFF2-40B4-BE49-F238E27FC236}">
                <a16:creationId xmlns:a16="http://schemas.microsoft.com/office/drawing/2014/main" id="{D69F8245-8F65-4F33-AD40-554A7F1F942C}"/>
              </a:ext>
            </a:extLst>
          </p:cNvPr>
          <p:cNvSpPr>
            <a:spLocks noGrp="1"/>
          </p:cNvSpPr>
          <p:nvPr>
            <p:ph type="body" sz="quarter" idx="13" hasCustomPrompt="1"/>
          </p:nvPr>
        </p:nvSpPr>
        <p:spPr>
          <a:xfrm>
            <a:off x="725488" y="1404938"/>
            <a:ext cx="7427912" cy="681037"/>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sv-SE" dirty="0"/>
              <a:t>XXXXXXXXXXXXXXXXXXXXXXXXXXXXXX</a:t>
            </a:r>
          </a:p>
        </p:txBody>
      </p:sp>
    </p:spTree>
    <p:extLst>
      <p:ext uri="{BB962C8B-B14F-4D97-AF65-F5344CB8AC3E}">
        <p14:creationId xmlns:p14="http://schemas.microsoft.com/office/powerpoint/2010/main" val="3050694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16068079-1FA9-45A0-9520-79113B9DAB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2015" y="5757266"/>
            <a:ext cx="1153510" cy="964207"/>
          </a:xfrm>
          <a:prstGeom prst="rect">
            <a:avLst/>
          </a:prstGeom>
        </p:spPr>
      </p:pic>
      <p:sp>
        <p:nvSpPr>
          <p:cNvPr id="3" name="Underrubrik 2">
            <a:extLst>
              <a:ext uri="{FF2B5EF4-FFF2-40B4-BE49-F238E27FC236}">
                <a16:creationId xmlns:a16="http://schemas.microsoft.com/office/drawing/2014/main" id="{A6C00141-144A-4C09-B058-7E831A30C3BF}"/>
              </a:ext>
            </a:extLst>
          </p:cNvPr>
          <p:cNvSpPr>
            <a:spLocks noGrp="1"/>
          </p:cNvSpPr>
          <p:nvPr>
            <p:ph type="subTitle" idx="1"/>
          </p:nvPr>
        </p:nvSpPr>
        <p:spPr>
          <a:xfrm>
            <a:off x="725978" y="743126"/>
            <a:ext cx="9144000" cy="537034"/>
          </a:xfrm>
        </p:spPr>
        <p:txBody>
          <a:bodyPr/>
          <a:lstStyle>
            <a:lvl1pPr marL="0" indent="0" algn="l">
              <a:buNone/>
              <a:defRPr sz="2400" b="1">
                <a:solidFill>
                  <a:srgbClr val="64C2C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4" name="Platshållare för datum 3">
            <a:extLst>
              <a:ext uri="{FF2B5EF4-FFF2-40B4-BE49-F238E27FC236}">
                <a16:creationId xmlns:a16="http://schemas.microsoft.com/office/drawing/2014/main" id="{8B319496-7935-4A9C-8326-6D694D4D9227}"/>
              </a:ext>
            </a:extLst>
          </p:cNvPr>
          <p:cNvSpPr>
            <a:spLocks noGrp="1"/>
          </p:cNvSpPr>
          <p:nvPr>
            <p:ph type="dt" sz="half" idx="10"/>
          </p:nvPr>
        </p:nvSpPr>
        <p:spPr/>
        <p:txBody>
          <a:bodyPr/>
          <a:lstStyle/>
          <a:p>
            <a:fld id="{DD9CAE2B-3FDA-4B4D-94E5-72B997358D52}" type="datetimeFigureOut">
              <a:rPr lang="sv-SE" smtClean="0"/>
              <a:t>2023-04-17</a:t>
            </a:fld>
            <a:endParaRPr lang="sv-SE"/>
          </a:p>
        </p:txBody>
      </p:sp>
      <p:sp>
        <p:nvSpPr>
          <p:cNvPr id="5" name="Platshållare för sidfot 4">
            <a:extLst>
              <a:ext uri="{FF2B5EF4-FFF2-40B4-BE49-F238E27FC236}">
                <a16:creationId xmlns:a16="http://schemas.microsoft.com/office/drawing/2014/main" id="{9BF3E44F-A9E3-4F32-82FB-38641B2446C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758ABF6-8D14-4E2B-B344-9C995E0C6737}"/>
              </a:ext>
            </a:extLst>
          </p:cNvPr>
          <p:cNvSpPr>
            <a:spLocks noGrp="1"/>
          </p:cNvSpPr>
          <p:nvPr>
            <p:ph type="sldNum" sz="quarter" idx="12"/>
          </p:nvPr>
        </p:nvSpPr>
        <p:spPr/>
        <p:txBody>
          <a:bodyPr/>
          <a:lstStyle/>
          <a:p>
            <a:fld id="{6A8F80D7-34A5-43C6-882A-445F2C95F3E7}" type="slidenum">
              <a:rPr lang="sv-SE" smtClean="0"/>
              <a:t>‹#›</a:t>
            </a:fld>
            <a:endParaRPr lang="sv-SE"/>
          </a:p>
        </p:txBody>
      </p:sp>
      <p:sp>
        <p:nvSpPr>
          <p:cNvPr id="9" name="Underrubrik 2">
            <a:extLst>
              <a:ext uri="{FF2B5EF4-FFF2-40B4-BE49-F238E27FC236}">
                <a16:creationId xmlns:a16="http://schemas.microsoft.com/office/drawing/2014/main" id="{1BB8BDD3-3202-4490-8240-983730E62A16}"/>
              </a:ext>
            </a:extLst>
          </p:cNvPr>
          <p:cNvSpPr txBox="1">
            <a:spLocks/>
          </p:cNvSpPr>
          <p:nvPr userDrawn="1"/>
        </p:nvSpPr>
        <p:spPr>
          <a:xfrm>
            <a:off x="7196041" y="6538912"/>
            <a:ext cx="4882342" cy="270929"/>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64C2C8"/>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sv-SE" sz="1000" b="0" dirty="0">
                <a:solidFill>
                  <a:srgbClr val="64C2C8"/>
                </a:solidFill>
              </a:rPr>
              <a:t>Göteborgs 400-årsjubileum projektleds av Göteborg &amp; Co, en del av Göteborgs Stad</a:t>
            </a:r>
          </a:p>
        </p:txBody>
      </p:sp>
      <p:sp>
        <p:nvSpPr>
          <p:cNvPr id="11" name="Platshållare för text 11">
            <a:extLst>
              <a:ext uri="{FF2B5EF4-FFF2-40B4-BE49-F238E27FC236}">
                <a16:creationId xmlns:a16="http://schemas.microsoft.com/office/drawing/2014/main" id="{5413386E-DFE2-4432-9AAA-C3A8F82E7EDA}"/>
              </a:ext>
            </a:extLst>
          </p:cNvPr>
          <p:cNvSpPr>
            <a:spLocks noGrp="1"/>
          </p:cNvSpPr>
          <p:nvPr>
            <p:ph type="body" sz="quarter" idx="13" hasCustomPrompt="1"/>
          </p:nvPr>
        </p:nvSpPr>
        <p:spPr>
          <a:xfrm>
            <a:off x="725488" y="1404938"/>
            <a:ext cx="7427912" cy="681037"/>
          </a:xfrm>
        </p:spPr>
        <p:txBody>
          <a:bodyPr>
            <a:normAutofit/>
          </a:bodyPr>
          <a:lstStyle>
            <a:lvl1pPr marL="0" indent="0">
              <a:buNone/>
              <a:defRPr sz="2000">
                <a:solidFill>
                  <a:schemeClr val="tx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sv-SE" dirty="0"/>
              <a:t>XXXXXXXXXXXXXXXXXXXXXXXXXXXXXX</a:t>
            </a:r>
          </a:p>
        </p:txBody>
      </p:sp>
    </p:spTree>
    <p:extLst>
      <p:ext uri="{BB962C8B-B14F-4D97-AF65-F5344CB8AC3E}">
        <p14:creationId xmlns:p14="http://schemas.microsoft.com/office/powerpoint/2010/main" val="1181713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73AA8F85-8DF8-4BED-8ED3-C115067335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92015" y="5757708"/>
            <a:ext cx="1153510" cy="963322"/>
          </a:xfrm>
          <a:prstGeom prst="rect">
            <a:avLst/>
          </a:prstGeom>
        </p:spPr>
      </p:pic>
      <p:sp>
        <p:nvSpPr>
          <p:cNvPr id="3" name="Underrubrik 2">
            <a:extLst>
              <a:ext uri="{FF2B5EF4-FFF2-40B4-BE49-F238E27FC236}">
                <a16:creationId xmlns:a16="http://schemas.microsoft.com/office/drawing/2014/main" id="{A6C00141-144A-4C09-B058-7E831A30C3BF}"/>
              </a:ext>
            </a:extLst>
          </p:cNvPr>
          <p:cNvSpPr>
            <a:spLocks noGrp="1"/>
          </p:cNvSpPr>
          <p:nvPr>
            <p:ph type="subTitle" idx="1"/>
          </p:nvPr>
        </p:nvSpPr>
        <p:spPr>
          <a:xfrm>
            <a:off x="725978" y="743126"/>
            <a:ext cx="9144000" cy="495470"/>
          </a:xfrm>
        </p:spPr>
        <p:txBody>
          <a:bodyPr/>
          <a:lstStyle>
            <a:lvl1pPr marL="0" indent="0" algn="l">
              <a:buNone/>
              <a:defRPr sz="2400" b="1">
                <a:solidFill>
                  <a:srgbClr val="EA592E"/>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4" name="Platshållare för datum 3">
            <a:extLst>
              <a:ext uri="{FF2B5EF4-FFF2-40B4-BE49-F238E27FC236}">
                <a16:creationId xmlns:a16="http://schemas.microsoft.com/office/drawing/2014/main" id="{8B319496-7935-4A9C-8326-6D694D4D9227}"/>
              </a:ext>
            </a:extLst>
          </p:cNvPr>
          <p:cNvSpPr>
            <a:spLocks noGrp="1"/>
          </p:cNvSpPr>
          <p:nvPr>
            <p:ph type="dt" sz="half" idx="10"/>
          </p:nvPr>
        </p:nvSpPr>
        <p:spPr/>
        <p:txBody>
          <a:bodyPr/>
          <a:lstStyle/>
          <a:p>
            <a:fld id="{DD9CAE2B-3FDA-4B4D-94E5-72B997358D52}" type="datetimeFigureOut">
              <a:rPr lang="sv-SE" smtClean="0"/>
              <a:t>2023-04-17</a:t>
            </a:fld>
            <a:endParaRPr lang="sv-SE"/>
          </a:p>
        </p:txBody>
      </p:sp>
      <p:sp>
        <p:nvSpPr>
          <p:cNvPr id="5" name="Platshållare för sidfot 4">
            <a:extLst>
              <a:ext uri="{FF2B5EF4-FFF2-40B4-BE49-F238E27FC236}">
                <a16:creationId xmlns:a16="http://schemas.microsoft.com/office/drawing/2014/main" id="{9BF3E44F-A9E3-4F32-82FB-38641B2446C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758ABF6-8D14-4E2B-B344-9C995E0C6737}"/>
              </a:ext>
            </a:extLst>
          </p:cNvPr>
          <p:cNvSpPr>
            <a:spLocks noGrp="1"/>
          </p:cNvSpPr>
          <p:nvPr>
            <p:ph type="sldNum" sz="quarter" idx="12"/>
          </p:nvPr>
        </p:nvSpPr>
        <p:spPr/>
        <p:txBody>
          <a:bodyPr/>
          <a:lstStyle/>
          <a:p>
            <a:fld id="{6A8F80D7-34A5-43C6-882A-445F2C95F3E7}" type="slidenum">
              <a:rPr lang="sv-SE" smtClean="0"/>
              <a:t>‹#›</a:t>
            </a:fld>
            <a:endParaRPr lang="sv-SE"/>
          </a:p>
        </p:txBody>
      </p:sp>
      <p:sp>
        <p:nvSpPr>
          <p:cNvPr id="9" name="Underrubrik 2">
            <a:extLst>
              <a:ext uri="{FF2B5EF4-FFF2-40B4-BE49-F238E27FC236}">
                <a16:creationId xmlns:a16="http://schemas.microsoft.com/office/drawing/2014/main" id="{1BB8BDD3-3202-4490-8240-983730E62A16}"/>
              </a:ext>
            </a:extLst>
          </p:cNvPr>
          <p:cNvSpPr txBox="1">
            <a:spLocks/>
          </p:cNvSpPr>
          <p:nvPr userDrawn="1"/>
        </p:nvSpPr>
        <p:spPr>
          <a:xfrm>
            <a:off x="7196041" y="6538912"/>
            <a:ext cx="4882342" cy="270929"/>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64C2C8"/>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sv-SE" sz="1000" b="0" dirty="0">
                <a:solidFill>
                  <a:srgbClr val="EA592E"/>
                </a:solidFill>
              </a:rPr>
              <a:t>Göteborgs 400-årsjubileum projektleds av Göteborg &amp; Co, en del av Göteborgs Stad</a:t>
            </a:r>
          </a:p>
        </p:txBody>
      </p:sp>
      <p:sp>
        <p:nvSpPr>
          <p:cNvPr id="11" name="Platshållare för text 11">
            <a:extLst>
              <a:ext uri="{FF2B5EF4-FFF2-40B4-BE49-F238E27FC236}">
                <a16:creationId xmlns:a16="http://schemas.microsoft.com/office/drawing/2014/main" id="{8396893B-6011-4D45-A624-7691B189C025}"/>
              </a:ext>
            </a:extLst>
          </p:cNvPr>
          <p:cNvSpPr>
            <a:spLocks noGrp="1"/>
          </p:cNvSpPr>
          <p:nvPr>
            <p:ph type="body" sz="quarter" idx="13" hasCustomPrompt="1"/>
          </p:nvPr>
        </p:nvSpPr>
        <p:spPr>
          <a:xfrm>
            <a:off x="725488" y="1404938"/>
            <a:ext cx="7427912" cy="681037"/>
          </a:xfrm>
        </p:spPr>
        <p:txBody>
          <a:bodyPr>
            <a:normAutofit/>
          </a:bodyPr>
          <a:lstStyle>
            <a:lvl1pPr marL="0" indent="0">
              <a:buNone/>
              <a:defRPr sz="2000">
                <a:solidFill>
                  <a:schemeClr val="tx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sv-SE" dirty="0"/>
              <a:t>XXXXXXXXXXXXXXXXXXXXXXXXXXXXXX</a:t>
            </a:r>
          </a:p>
        </p:txBody>
      </p:sp>
    </p:spTree>
    <p:extLst>
      <p:ext uri="{BB962C8B-B14F-4D97-AF65-F5344CB8AC3E}">
        <p14:creationId xmlns:p14="http://schemas.microsoft.com/office/powerpoint/2010/main" val="13032542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BDD2DF-C948-4C5F-B43A-61930761F559}"/>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F3AA3A4E-E982-4EB3-A179-50E14CF780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B090145-1A90-4E0C-B5B7-B946709FBD5D}"/>
              </a:ext>
            </a:extLst>
          </p:cNvPr>
          <p:cNvSpPr>
            <a:spLocks noGrp="1"/>
          </p:cNvSpPr>
          <p:nvPr>
            <p:ph type="dt" sz="half" idx="10"/>
          </p:nvPr>
        </p:nvSpPr>
        <p:spPr/>
        <p:txBody>
          <a:bodyPr/>
          <a:lstStyle/>
          <a:p>
            <a:fld id="{539D1802-4C6C-4B44-A844-42C61B669F4D}" type="datetimeFigureOut">
              <a:rPr lang="sv-SE" smtClean="0"/>
              <a:t>2023-04-17</a:t>
            </a:fld>
            <a:endParaRPr lang="sv-SE"/>
          </a:p>
        </p:txBody>
      </p:sp>
      <p:sp>
        <p:nvSpPr>
          <p:cNvPr id="5" name="Platshållare för sidfot 4">
            <a:extLst>
              <a:ext uri="{FF2B5EF4-FFF2-40B4-BE49-F238E27FC236}">
                <a16:creationId xmlns:a16="http://schemas.microsoft.com/office/drawing/2014/main" id="{FE814035-25ED-43DB-ADD7-8DC964BF546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A7053CB-3F13-4BF6-BDC1-5693484CCB16}"/>
              </a:ext>
            </a:extLst>
          </p:cNvPr>
          <p:cNvSpPr>
            <a:spLocks noGrp="1"/>
          </p:cNvSpPr>
          <p:nvPr>
            <p:ph type="sldNum" sz="quarter" idx="12"/>
          </p:nvPr>
        </p:nvSpPr>
        <p:spPr/>
        <p:txBody>
          <a:bodyPr/>
          <a:lstStyle/>
          <a:p>
            <a:fld id="{38CA4A0E-0333-46D6-BB64-5F863B087020}" type="slidenum">
              <a:rPr lang="sv-SE" smtClean="0"/>
              <a:t>‹#›</a:t>
            </a:fld>
            <a:endParaRPr lang="sv-SE"/>
          </a:p>
        </p:txBody>
      </p:sp>
    </p:spTree>
    <p:extLst>
      <p:ext uri="{BB962C8B-B14F-4D97-AF65-F5344CB8AC3E}">
        <p14:creationId xmlns:p14="http://schemas.microsoft.com/office/powerpoint/2010/main" val="2917422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2F31D9-0303-4122-85EA-99573E377C9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982595F-FF22-40E9-9522-B6EF2FD193DA}"/>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660897C-612D-462E-8B48-629911E3BA2F}"/>
              </a:ext>
            </a:extLst>
          </p:cNvPr>
          <p:cNvSpPr>
            <a:spLocks noGrp="1"/>
          </p:cNvSpPr>
          <p:nvPr>
            <p:ph type="dt" sz="half" idx="10"/>
          </p:nvPr>
        </p:nvSpPr>
        <p:spPr/>
        <p:txBody>
          <a:bodyPr/>
          <a:lstStyle/>
          <a:p>
            <a:fld id="{539D1802-4C6C-4B44-A844-42C61B669F4D}" type="datetimeFigureOut">
              <a:rPr lang="sv-SE" smtClean="0"/>
              <a:t>2023-04-17</a:t>
            </a:fld>
            <a:endParaRPr lang="sv-SE"/>
          </a:p>
        </p:txBody>
      </p:sp>
      <p:sp>
        <p:nvSpPr>
          <p:cNvPr id="5" name="Platshållare för sidfot 4">
            <a:extLst>
              <a:ext uri="{FF2B5EF4-FFF2-40B4-BE49-F238E27FC236}">
                <a16:creationId xmlns:a16="http://schemas.microsoft.com/office/drawing/2014/main" id="{79EE235E-D19F-49E1-8B9C-1A45E2EDAC7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97E5BD4-C58E-4917-BB6C-85F225B95145}"/>
              </a:ext>
            </a:extLst>
          </p:cNvPr>
          <p:cNvSpPr>
            <a:spLocks noGrp="1"/>
          </p:cNvSpPr>
          <p:nvPr>
            <p:ph type="sldNum" sz="quarter" idx="12"/>
          </p:nvPr>
        </p:nvSpPr>
        <p:spPr/>
        <p:txBody>
          <a:bodyPr/>
          <a:lstStyle/>
          <a:p>
            <a:fld id="{38CA4A0E-0333-46D6-BB64-5F863B087020}" type="slidenum">
              <a:rPr lang="sv-SE" smtClean="0"/>
              <a:t>‹#›</a:t>
            </a:fld>
            <a:endParaRPr lang="sv-SE"/>
          </a:p>
        </p:txBody>
      </p:sp>
    </p:spTree>
    <p:extLst>
      <p:ext uri="{BB962C8B-B14F-4D97-AF65-F5344CB8AC3E}">
        <p14:creationId xmlns:p14="http://schemas.microsoft.com/office/powerpoint/2010/main" val="3728681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BDD2DF-C948-4C5F-B43A-61930761F559}"/>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F3AA3A4E-E982-4EB3-A179-50E14CF780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B090145-1A90-4E0C-B5B7-B946709FBD5D}"/>
              </a:ext>
            </a:extLst>
          </p:cNvPr>
          <p:cNvSpPr>
            <a:spLocks noGrp="1"/>
          </p:cNvSpPr>
          <p:nvPr>
            <p:ph type="dt" sz="half" idx="10"/>
          </p:nvPr>
        </p:nvSpPr>
        <p:spPr/>
        <p:txBody>
          <a:bodyPr/>
          <a:lstStyle/>
          <a:p>
            <a:fld id="{539D1802-4C6C-4B44-A844-42C61B669F4D}" type="datetimeFigureOut">
              <a:rPr lang="sv-SE" smtClean="0"/>
              <a:t>2023-04-17</a:t>
            </a:fld>
            <a:endParaRPr lang="sv-SE"/>
          </a:p>
        </p:txBody>
      </p:sp>
      <p:sp>
        <p:nvSpPr>
          <p:cNvPr id="5" name="Platshållare för sidfot 4">
            <a:extLst>
              <a:ext uri="{FF2B5EF4-FFF2-40B4-BE49-F238E27FC236}">
                <a16:creationId xmlns:a16="http://schemas.microsoft.com/office/drawing/2014/main" id="{FE814035-25ED-43DB-ADD7-8DC964BF546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A7053CB-3F13-4BF6-BDC1-5693484CCB16}"/>
              </a:ext>
            </a:extLst>
          </p:cNvPr>
          <p:cNvSpPr>
            <a:spLocks noGrp="1"/>
          </p:cNvSpPr>
          <p:nvPr>
            <p:ph type="sldNum" sz="quarter" idx="12"/>
          </p:nvPr>
        </p:nvSpPr>
        <p:spPr/>
        <p:txBody>
          <a:bodyPr/>
          <a:lstStyle/>
          <a:p>
            <a:fld id="{38CA4A0E-0333-46D6-BB64-5F863B087020}" type="slidenum">
              <a:rPr lang="sv-SE" smtClean="0"/>
              <a:t>‹#›</a:t>
            </a:fld>
            <a:endParaRPr lang="sv-SE"/>
          </a:p>
        </p:txBody>
      </p:sp>
    </p:spTree>
    <p:extLst>
      <p:ext uri="{BB962C8B-B14F-4D97-AF65-F5344CB8AC3E}">
        <p14:creationId xmlns:p14="http://schemas.microsoft.com/office/powerpoint/2010/main" val="2525677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ADAF85-179A-42E5-BDC3-4A392C3A508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7E335D8-341F-4A4D-9C94-D00B7F271F9E}"/>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97656E0-B654-49F2-808A-2CD017F205DC}"/>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19A1460-6EAE-4A26-B1A3-272478D6AABA}"/>
              </a:ext>
            </a:extLst>
          </p:cNvPr>
          <p:cNvSpPr>
            <a:spLocks noGrp="1"/>
          </p:cNvSpPr>
          <p:nvPr>
            <p:ph type="dt" sz="half" idx="10"/>
          </p:nvPr>
        </p:nvSpPr>
        <p:spPr/>
        <p:txBody>
          <a:bodyPr/>
          <a:lstStyle/>
          <a:p>
            <a:fld id="{539D1802-4C6C-4B44-A844-42C61B669F4D}" type="datetimeFigureOut">
              <a:rPr lang="sv-SE" smtClean="0"/>
              <a:t>2023-04-17</a:t>
            </a:fld>
            <a:endParaRPr lang="sv-SE"/>
          </a:p>
        </p:txBody>
      </p:sp>
      <p:sp>
        <p:nvSpPr>
          <p:cNvPr id="6" name="Platshållare för sidfot 5">
            <a:extLst>
              <a:ext uri="{FF2B5EF4-FFF2-40B4-BE49-F238E27FC236}">
                <a16:creationId xmlns:a16="http://schemas.microsoft.com/office/drawing/2014/main" id="{77B5CFD4-2003-47CC-A63D-89E13E14F4D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1E29E04-D08D-4BBD-A648-B925038C1389}"/>
              </a:ext>
            </a:extLst>
          </p:cNvPr>
          <p:cNvSpPr>
            <a:spLocks noGrp="1"/>
          </p:cNvSpPr>
          <p:nvPr>
            <p:ph type="sldNum" sz="quarter" idx="12"/>
          </p:nvPr>
        </p:nvSpPr>
        <p:spPr/>
        <p:txBody>
          <a:bodyPr/>
          <a:lstStyle/>
          <a:p>
            <a:fld id="{38CA4A0E-0333-46D6-BB64-5F863B087020}" type="slidenum">
              <a:rPr lang="sv-SE" smtClean="0"/>
              <a:t>‹#›</a:t>
            </a:fld>
            <a:endParaRPr lang="sv-SE"/>
          </a:p>
        </p:txBody>
      </p:sp>
    </p:spTree>
    <p:extLst>
      <p:ext uri="{BB962C8B-B14F-4D97-AF65-F5344CB8AC3E}">
        <p14:creationId xmlns:p14="http://schemas.microsoft.com/office/powerpoint/2010/main" val="51237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007B9A-F3D2-45A1-83EA-13EFD375B8D4}"/>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21BBF7A-BCD8-4E7D-ABF9-49B8204F8F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821A9D22-C1E0-458A-B250-25FD5A780C10}"/>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7D982077-10FE-4538-9DC6-190058A954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FEC942C-9CC0-49F3-BC2D-497295C89395}"/>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4850D195-B91A-4779-AEE0-5D1EF9296E1C}"/>
              </a:ext>
            </a:extLst>
          </p:cNvPr>
          <p:cNvSpPr>
            <a:spLocks noGrp="1"/>
          </p:cNvSpPr>
          <p:nvPr>
            <p:ph type="dt" sz="half" idx="10"/>
          </p:nvPr>
        </p:nvSpPr>
        <p:spPr/>
        <p:txBody>
          <a:bodyPr/>
          <a:lstStyle/>
          <a:p>
            <a:fld id="{539D1802-4C6C-4B44-A844-42C61B669F4D}" type="datetimeFigureOut">
              <a:rPr lang="sv-SE" smtClean="0"/>
              <a:t>2023-04-17</a:t>
            </a:fld>
            <a:endParaRPr lang="sv-SE"/>
          </a:p>
        </p:txBody>
      </p:sp>
      <p:sp>
        <p:nvSpPr>
          <p:cNvPr id="8" name="Platshållare för sidfot 7">
            <a:extLst>
              <a:ext uri="{FF2B5EF4-FFF2-40B4-BE49-F238E27FC236}">
                <a16:creationId xmlns:a16="http://schemas.microsoft.com/office/drawing/2014/main" id="{00105BAD-59AF-42C2-9559-8A965BCA984D}"/>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7C00C11-3AC8-4090-A9AC-E5EDB446835C}"/>
              </a:ext>
            </a:extLst>
          </p:cNvPr>
          <p:cNvSpPr>
            <a:spLocks noGrp="1"/>
          </p:cNvSpPr>
          <p:nvPr>
            <p:ph type="sldNum" sz="quarter" idx="12"/>
          </p:nvPr>
        </p:nvSpPr>
        <p:spPr/>
        <p:txBody>
          <a:bodyPr/>
          <a:lstStyle/>
          <a:p>
            <a:fld id="{38CA4A0E-0333-46D6-BB64-5F863B087020}" type="slidenum">
              <a:rPr lang="sv-SE" smtClean="0"/>
              <a:t>‹#›</a:t>
            </a:fld>
            <a:endParaRPr lang="sv-SE"/>
          </a:p>
        </p:txBody>
      </p:sp>
    </p:spTree>
    <p:extLst>
      <p:ext uri="{BB962C8B-B14F-4D97-AF65-F5344CB8AC3E}">
        <p14:creationId xmlns:p14="http://schemas.microsoft.com/office/powerpoint/2010/main" val="3259391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709D4C-4C96-4FBE-9575-635920597216}"/>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DD88435-4F24-42B7-83A4-1BC72BA0924A}"/>
              </a:ext>
            </a:extLst>
          </p:cNvPr>
          <p:cNvSpPr>
            <a:spLocks noGrp="1"/>
          </p:cNvSpPr>
          <p:nvPr>
            <p:ph type="dt" sz="half" idx="10"/>
          </p:nvPr>
        </p:nvSpPr>
        <p:spPr/>
        <p:txBody>
          <a:bodyPr/>
          <a:lstStyle/>
          <a:p>
            <a:fld id="{539D1802-4C6C-4B44-A844-42C61B669F4D}" type="datetimeFigureOut">
              <a:rPr lang="sv-SE" smtClean="0"/>
              <a:t>2023-04-17</a:t>
            </a:fld>
            <a:endParaRPr lang="sv-SE"/>
          </a:p>
        </p:txBody>
      </p:sp>
      <p:sp>
        <p:nvSpPr>
          <p:cNvPr id="4" name="Platshållare för sidfot 3">
            <a:extLst>
              <a:ext uri="{FF2B5EF4-FFF2-40B4-BE49-F238E27FC236}">
                <a16:creationId xmlns:a16="http://schemas.microsoft.com/office/drawing/2014/main" id="{70874CC1-0CDD-4715-BA1D-C3CFBFB955C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7DE9B62-0DBD-4C5C-9D2A-27EF51190218}"/>
              </a:ext>
            </a:extLst>
          </p:cNvPr>
          <p:cNvSpPr>
            <a:spLocks noGrp="1"/>
          </p:cNvSpPr>
          <p:nvPr>
            <p:ph type="sldNum" sz="quarter" idx="12"/>
          </p:nvPr>
        </p:nvSpPr>
        <p:spPr/>
        <p:txBody>
          <a:bodyPr/>
          <a:lstStyle/>
          <a:p>
            <a:fld id="{38CA4A0E-0333-46D6-BB64-5F863B087020}" type="slidenum">
              <a:rPr lang="sv-SE" smtClean="0"/>
              <a:t>‹#›</a:t>
            </a:fld>
            <a:endParaRPr lang="sv-SE"/>
          </a:p>
        </p:txBody>
      </p:sp>
    </p:spTree>
    <p:extLst>
      <p:ext uri="{BB962C8B-B14F-4D97-AF65-F5344CB8AC3E}">
        <p14:creationId xmlns:p14="http://schemas.microsoft.com/office/powerpoint/2010/main" val="3174517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9600335-5729-498D-BB54-1527C14793B4}"/>
              </a:ext>
            </a:extLst>
          </p:cNvPr>
          <p:cNvSpPr>
            <a:spLocks noGrp="1"/>
          </p:cNvSpPr>
          <p:nvPr>
            <p:ph type="dt" sz="half" idx="10"/>
          </p:nvPr>
        </p:nvSpPr>
        <p:spPr/>
        <p:txBody>
          <a:bodyPr/>
          <a:lstStyle/>
          <a:p>
            <a:fld id="{539D1802-4C6C-4B44-A844-42C61B669F4D}" type="datetimeFigureOut">
              <a:rPr lang="sv-SE" smtClean="0"/>
              <a:t>2023-04-17</a:t>
            </a:fld>
            <a:endParaRPr lang="sv-SE"/>
          </a:p>
        </p:txBody>
      </p:sp>
      <p:sp>
        <p:nvSpPr>
          <p:cNvPr id="3" name="Platshållare för sidfot 2">
            <a:extLst>
              <a:ext uri="{FF2B5EF4-FFF2-40B4-BE49-F238E27FC236}">
                <a16:creationId xmlns:a16="http://schemas.microsoft.com/office/drawing/2014/main" id="{30BFE1FA-4F1A-4479-80BE-1041318BE9E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BC2E514F-1A9F-430A-8524-593E89365BD0}"/>
              </a:ext>
            </a:extLst>
          </p:cNvPr>
          <p:cNvSpPr>
            <a:spLocks noGrp="1"/>
          </p:cNvSpPr>
          <p:nvPr>
            <p:ph type="sldNum" sz="quarter" idx="12"/>
          </p:nvPr>
        </p:nvSpPr>
        <p:spPr/>
        <p:txBody>
          <a:bodyPr/>
          <a:lstStyle/>
          <a:p>
            <a:fld id="{38CA4A0E-0333-46D6-BB64-5F863B087020}" type="slidenum">
              <a:rPr lang="sv-SE" smtClean="0"/>
              <a:t>‹#›</a:t>
            </a:fld>
            <a:endParaRPr lang="sv-SE"/>
          </a:p>
        </p:txBody>
      </p:sp>
    </p:spTree>
    <p:extLst>
      <p:ext uri="{BB962C8B-B14F-4D97-AF65-F5344CB8AC3E}">
        <p14:creationId xmlns:p14="http://schemas.microsoft.com/office/powerpoint/2010/main" val="2397001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2F0B63-384C-4025-AD27-B6449322CB7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FF7A650-3724-45B6-90F3-05A28B59C2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8D48B0BA-A2DC-4F0C-A291-3384D500A4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01CA9EE-A1A9-4415-AE4C-4BDEFF14089C}"/>
              </a:ext>
            </a:extLst>
          </p:cNvPr>
          <p:cNvSpPr>
            <a:spLocks noGrp="1"/>
          </p:cNvSpPr>
          <p:nvPr>
            <p:ph type="dt" sz="half" idx="10"/>
          </p:nvPr>
        </p:nvSpPr>
        <p:spPr/>
        <p:txBody>
          <a:bodyPr/>
          <a:lstStyle/>
          <a:p>
            <a:fld id="{539D1802-4C6C-4B44-A844-42C61B669F4D}" type="datetimeFigureOut">
              <a:rPr lang="sv-SE" smtClean="0"/>
              <a:t>2023-04-17</a:t>
            </a:fld>
            <a:endParaRPr lang="sv-SE"/>
          </a:p>
        </p:txBody>
      </p:sp>
      <p:sp>
        <p:nvSpPr>
          <p:cNvPr id="6" name="Platshållare för sidfot 5">
            <a:extLst>
              <a:ext uri="{FF2B5EF4-FFF2-40B4-BE49-F238E27FC236}">
                <a16:creationId xmlns:a16="http://schemas.microsoft.com/office/drawing/2014/main" id="{07B7A575-50D5-4F68-A124-5B9E9AF9D8B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9728223-F08A-418D-9387-884F16ED5145}"/>
              </a:ext>
            </a:extLst>
          </p:cNvPr>
          <p:cNvSpPr>
            <a:spLocks noGrp="1"/>
          </p:cNvSpPr>
          <p:nvPr>
            <p:ph type="sldNum" sz="quarter" idx="12"/>
          </p:nvPr>
        </p:nvSpPr>
        <p:spPr/>
        <p:txBody>
          <a:bodyPr/>
          <a:lstStyle/>
          <a:p>
            <a:fld id="{38CA4A0E-0333-46D6-BB64-5F863B087020}" type="slidenum">
              <a:rPr lang="sv-SE" smtClean="0"/>
              <a:t>‹#›</a:t>
            </a:fld>
            <a:endParaRPr lang="sv-SE"/>
          </a:p>
        </p:txBody>
      </p:sp>
    </p:spTree>
    <p:extLst>
      <p:ext uri="{BB962C8B-B14F-4D97-AF65-F5344CB8AC3E}">
        <p14:creationId xmlns:p14="http://schemas.microsoft.com/office/powerpoint/2010/main" val="19058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B60C2-E984-4EA3-8433-44DD15AA44F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3A46E44E-EDB3-4CAB-9B12-25E5BFD54C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642F262D-48D1-4D73-9CC7-D7995E9144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0A341D9-E083-4835-B4A1-8F4239CB80A8}"/>
              </a:ext>
            </a:extLst>
          </p:cNvPr>
          <p:cNvSpPr>
            <a:spLocks noGrp="1"/>
          </p:cNvSpPr>
          <p:nvPr>
            <p:ph type="dt" sz="half" idx="10"/>
          </p:nvPr>
        </p:nvSpPr>
        <p:spPr/>
        <p:txBody>
          <a:bodyPr/>
          <a:lstStyle/>
          <a:p>
            <a:fld id="{539D1802-4C6C-4B44-A844-42C61B669F4D}" type="datetimeFigureOut">
              <a:rPr lang="sv-SE" smtClean="0"/>
              <a:t>2023-04-17</a:t>
            </a:fld>
            <a:endParaRPr lang="sv-SE"/>
          </a:p>
        </p:txBody>
      </p:sp>
      <p:sp>
        <p:nvSpPr>
          <p:cNvPr id="6" name="Platshållare för sidfot 5">
            <a:extLst>
              <a:ext uri="{FF2B5EF4-FFF2-40B4-BE49-F238E27FC236}">
                <a16:creationId xmlns:a16="http://schemas.microsoft.com/office/drawing/2014/main" id="{FCFF82D6-2562-45C1-B9AA-4FA7EFC0C98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7310BD3-CA1D-45D7-9D4B-9ABEE2827835}"/>
              </a:ext>
            </a:extLst>
          </p:cNvPr>
          <p:cNvSpPr>
            <a:spLocks noGrp="1"/>
          </p:cNvSpPr>
          <p:nvPr>
            <p:ph type="sldNum" sz="quarter" idx="12"/>
          </p:nvPr>
        </p:nvSpPr>
        <p:spPr/>
        <p:txBody>
          <a:bodyPr/>
          <a:lstStyle/>
          <a:p>
            <a:fld id="{38CA4A0E-0333-46D6-BB64-5F863B087020}" type="slidenum">
              <a:rPr lang="sv-SE" smtClean="0"/>
              <a:t>‹#›</a:t>
            </a:fld>
            <a:endParaRPr lang="sv-SE"/>
          </a:p>
        </p:txBody>
      </p:sp>
    </p:spTree>
    <p:extLst>
      <p:ext uri="{BB962C8B-B14F-4D97-AF65-F5344CB8AC3E}">
        <p14:creationId xmlns:p14="http://schemas.microsoft.com/office/powerpoint/2010/main" val="214699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BA22CC2-8062-454D-9675-859200D8B8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4B773D0-B187-4EBE-A949-A8CBE5B9C4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2DFEB32-1612-4CB7-80AE-305C161992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D1802-4C6C-4B44-A844-42C61B669F4D}" type="datetimeFigureOut">
              <a:rPr lang="sv-SE" smtClean="0"/>
              <a:t>2023-04-17</a:t>
            </a:fld>
            <a:endParaRPr lang="sv-SE"/>
          </a:p>
        </p:txBody>
      </p:sp>
      <p:sp>
        <p:nvSpPr>
          <p:cNvPr id="5" name="Platshållare för sidfot 4">
            <a:extLst>
              <a:ext uri="{FF2B5EF4-FFF2-40B4-BE49-F238E27FC236}">
                <a16:creationId xmlns:a16="http://schemas.microsoft.com/office/drawing/2014/main" id="{23B23A4A-F88E-44B6-93DB-94F3D11324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861468E1-B284-49DD-B061-6FB1876BC0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CA4A0E-0333-46D6-BB64-5F863B087020}" type="slidenum">
              <a:rPr lang="sv-SE" smtClean="0"/>
              <a:t>‹#›</a:t>
            </a:fld>
            <a:endParaRPr lang="sv-SE"/>
          </a:p>
        </p:txBody>
      </p:sp>
    </p:spTree>
    <p:extLst>
      <p:ext uri="{BB962C8B-B14F-4D97-AF65-F5344CB8AC3E}">
        <p14:creationId xmlns:p14="http://schemas.microsoft.com/office/powerpoint/2010/main" val="1224222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B525134-5A01-4FF6-B0B4-611D082827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2A68C95-308D-4604-A801-F7B8358536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01C06D5-FBCF-4C74-9BAE-5C0C47E4E5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9CAE2B-3FDA-4B4D-94E5-72B997358D52}" type="datetimeFigureOut">
              <a:rPr lang="sv-SE" smtClean="0"/>
              <a:t>2023-04-17</a:t>
            </a:fld>
            <a:endParaRPr lang="sv-SE"/>
          </a:p>
        </p:txBody>
      </p:sp>
      <p:sp>
        <p:nvSpPr>
          <p:cNvPr id="5" name="Platshållare för sidfot 4">
            <a:extLst>
              <a:ext uri="{FF2B5EF4-FFF2-40B4-BE49-F238E27FC236}">
                <a16:creationId xmlns:a16="http://schemas.microsoft.com/office/drawing/2014/main" id="{6BEBA664-CE2C-4C23-9573-3CC23BF84E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39B171D2-AEB0-484C-86B1-F26370CAC5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F80D7-34A5-43C6-882A-445F2C95F3E7}" type="slidenum">
              <a:rPr lang="sv-SE" smtClean="0"/>
              <a:t>‹#›</a:t>
            </a:fld>
            <a:endParaRPr lang="sv-SE"/>
          </a:p>
        </p:txBody>
      </p:sp>
    </p:spTree>
    <p:extLst>
      <p:ext uri="{BB962C8B-B14F-4D97-AF65-F5344CB8AC3E}">
        <p14:creationId xmlns:p14="http://schemas.microsoft.com/office/powerpoint/2010/main" val="729917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4" descr="En bild som visar text, natur, kust, hotell&#10;&#10;Automatiskt genererad beskrivning">
            <a:extLst>
              <a:ext uri="{FF2B5EF4-FFF2-40B4-BE49-F238E27FC236}">
                <a16:creationId xmlns:a16="http://schemas.microsoft.com/office/drawing/2014/main" id="{61408F37-047F-4DA9-9FDF-8E6FE48509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3942374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tshållare för bild 4">
            <a:extLst>
              <a:ext uri="{FF2B5EF4-FFF2-40B4-BE49-F238E27FC236}">
                <a16:creationId xmlns:a16="http://schemas.microsoft.com/office/drawing/2014/main" id="{F6C7296E-8B99-418D-B748-676952AB93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4215015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bild som visar text, olika&#10;&#10;Automatiskt genererad beskrivning">
            <a:extLst>
              <a:ext uri="{FF2B5EF4-FFF2-40B4-BE49-F238E27FC236}">
                <a16:creationId xmlns:a16="http://schemas.microsoft.com/office/drawing/2014/main" id="{02226B29-AE4C-5A63-F5C7-837DEFA18F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49" y="25597"/>
            <a:ext cx="12145701" cy="5657573"/>
          </a:xfrm>
          <a:prstGeom prst="rect">
            <a:avLst/>
          </a:prstGeom>
        </p:spPr>
      </p:pic>
    </p:spTree>
    <p:extLst>
      <p:ext uri="{BB962C8B-B14F-4D97-AF65-F5344CB8AC3E}">
        <p14:creationId xmlns:p14="http://schemas.microsoft.com/office/powerpoint/2010/main" val="3359426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5A0E7AB2-6B5A-4331-BE76-D7ED4573B6DE}"/>
              </a:ext>
            </a:extLst>
          </p:cNvPr>
          <p:cNvSpPr>
            <a:spLocks noGrp="1"/>
          </p:cNvSpPr>
          <p:nvPr>
            <p:ph type="subTitle" idx="1"/>
          </p:nvPr>
        </p:nvSpPr>
        <p:spPr/>
        <p:txBody>
          <a:bodyPr/>
          <a:lstStyle/>
          <a:p>
            <a:endParaRPr lang="sv-SE"/>
          </a:p>
        </p:txBody>
      </p:sp>
      <p:sp>
        <p:nvSpPr>
          <p:cNvPr id="3" name="Platshållare för text 2">
            <a:extLst>
              <a:ext uri="{FF2B5EF4-FFF2-40B4-BE49-F238E27FC236}">
                <a16:creationId xmlns:a16="http://schemas.microsoft.com/office/drawing/2014/main" id="{83D1D75B-0C3B-4D44-BC7F-925CAC2B99B5}"/>
              </a:ext>
            </a:extLst>
          </p:cNvPr>
          <p:cNvSpPr>
            <a:spLocks noGrp="1"/>
          </p:cNvSpPr>
          <p:nvPr>
            <p:ph type="body" sz="quarter" idx="13"/>
          </p:nvPr>
        </p:nvSpPr>
        <p:spPr/>
        <p:txBody>
          <a:bodyPr/>
          <a:lstStyle/>
          <a:p>
            <a:endParaRPr lang="sv-SE"/>
          </a:p>
        </p:txBody>
      </p:sp>
      <p:pic>
        <p:nvPicPr>
          <p:cNvPr id="5" name="Bildobjekt 4">
            <a:extLst>
              <a:ext uri="{FF2B5EF4-FFF2-40B4-BE49-F238E27FC236}">
                <a16:creationId xmlns:a16="http://schemas.microsoft.com/office/drawing/2014/main" id="{FDDAC8E0-2299-0D89-46CF-D9EB093AEA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ktangel 5">
            <a:extLst>
              <a:ext uri="{FF2B5EF4-FFF2-40B4-BE49-F238E27FC236}">
                <a16:creationId xmlns:a16="http://schemas.microsoft.com/office/drawing/2014/main" id="{3AFD5AB7-2489-7A11-872A-028DCE4AC2C1}"/>
              </a:ext>
            </a:extLst>
          </p:cNvPr>
          <p:cNvSpPr/>
          <p:nvPr/>
        </p:nvSpPr>
        <p:spPr>
          <a:xfrm>
            <a:off x="0" y="0"/>
            <a:ext cx="12192000" cy="828291"/>
          </a:xfrm>
          <a:prstGeom prst="rect">
            <a:avLst/>
          </a:prstGeom>
          <a:solidFill>
            <a:srgbClr val="64C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white"/>
                </a:solidFill>
                <a:effectLst/>
                <a:uLnTx/>
                <a:uFillTx/>
                <a:latin typeface="DINPro-Bold" panose="02000503030000020004" pitchFamily="50" charset="0"/>
                <a:ea typeface="+mn-ea"/>
                <a:cs typeface="+mn-cs"/>
              </a:rPr>
              <a:t>Var med och fira Göteborg 400 år!</a:t>
            </a:r>
          </a:p>
        </p:txBody>
      </p:sp>
    </p:spTree>
    <p:extLst>
      <p:ext uri="{BB962C8B-B14F-4D97-AF65-F5344CB8AC3E}">
        <p14:creationId xmlns:p14="http://schemas.microsoft.com/office/powerpoint/2010/main" val="45012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480826-02B8-A88A-BA10-5FE22EDD742B}"/>
              </a:ext>
            </a:extLst>
          </p:cNvPr>
          <p:cNvSpPr>
            <a:spLocks noGrp="1"/>
          </p:cNvSpPr>
          <p:nvPr>
            <p:ph type="title"/>
          </p:nvPr>
        </p:nvSpPr>
        <p:spPr/>
        <p:txBody>
          <a:bodyPr/>
          <a:lstStyle/>
          <a:p>
            <a:endParaRPr lang="sv-SE"/>
          </a:p>
        </p:txBody>
      </p:sp>
      <p:sp>
        <p:nvSpPr>
          <p:cNvPr id="3" name="Platshållare för text 2">
            <a:extLst>
              <a:ext uri="{FF2B5EF4-FFF2-40B4-BE49-F238E27FC236}">
                <a16:creationId xmlns:a16="http://schemas.microsoft.com/office/drawing/2014/main" id="{B661894E-8D62-BB60-4DB4-799C9AEBD2D3}"/>
              </a:ext>
            </a:extLst>
          </p:cNvPr>
          <p:cNvSpPr>
            <a:spLocks noGrp="1"/>
          </p:cNvSpPr>
          <p:nvPr>
            <p:ph type="body" idx="1"/>
          </p:nvPr>
        </p:nvSpPr>
        <p:spPr/>
        <p:txBody>
          <a:bodyPr/>
          <a:lstStyle/>
          <a:p>
            <a:endParaRPr lang="sv-SE"/>
          </a:p>
        </p:txBody>
      </p:sp>
      <p:pic>
        <p:nvPicPr>
          <p:cNvPr id="5" name="Bildobjekt 4">
            <a:extLst>
              <a:ext uri="{FF2B5EF4-FFF2-40B4-BE49-F238E27FC236}">
                <a16:creationId xmlns:a16="http://schemas.microsoft.com/office/drawing/2014/main" id="{92B71FA7-D79D-A470-651F-E0B5D269C31E}"/>
              </a:ext>
            </a:extLst>
          </p:cNvPr>
          <p:cNvPicPr>
            <a:picLocks noChangeAspect="1"/>
          </p:cNvPicPr>
          <p:nvPr/>
        </p:nvPicPr>
        <p:blipFill>
          <a:blip r:embed="rId3"/>
          <a:stretch>
            <a:fillRect/>
          </a:stretch>
        </p:blipFill>
        <p:spPr>
          <a:xfrm>
            <a:off x="0" y="-19665"/>
            <a:ext cx="12260826" cy="6914722"/>
          </a:xfrm>
          <a:prstGeom prst="rect">
            <a:avLst/>
          </a:prstGeom>
        </p:spPr>
      </p:pic>
    </p:spTree>
    <p:extLst>
      <p:ext uri="{BB962C8B-B14F-4D97-AF65-F5344CB8AC3E}">
        <p14:creationId xmlns:p14="http://schemas.microsoft.com/office/powerpoint/2010/main" val="334489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4">
            <a:extLst>
              <a:ext uri="{FF2B5EF4-FFF2-40B4-BE49-F238E27FC236}">
                <a16:creationId xmlns:a16="http://schemas.microsoft.com/office/drawing/2014/main" id="{62222494-4774-45D9-A672-FAD383EA1D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193562631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ma">
  <a:themeElements>
    <a:clrScheme name="Anpassat 1">
      <a:dk1>
        <a:sysClr val="windowText" lastClr="000000"/>
      </a:dk1>
      <a:lt1>
        <a:sysClr val="window" lastClr="FFFFFF"/>
      </a:lt1>
      <a:dk2>
        <a:srgbClr val="005C65"/>
      </a:dk2>
      <a:lt2>
        <a:srgbClr val="E7E6E6"/>
      </a:lt2>
      <a:accent1>
        <a:srgbClr val="005C65"/>
      </a:accent1>
      <a:accent2>
        <a:srgbClr val="00918F"/>
      </a:accent2>
      <a:accent3>
        <a:srgbClr val="CDE5E1"/>
      </a:accent3>
      <a:accent4>
        <a:srgbClr val="9F3316"/>
      </a:accent4>
      <a:accent5>
        <a:srgbClr val="D04119"/>
      </a:accent5>
      <a:accent6>
        <a:srgbClr val="FBD7C4"/>
      </a:accent6>
      <a:hlink>
        <a:srgbClr val="005C65"/>
      </a:hlink>
      <a:folHlink>
        <a:srgbClr val="D0411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36E0C0D-B50B-4710-8AFF-023DEFFA7A88}" vid="{5BFD49D8-DB20-4C9D-A7A6-821007556392}"/>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654</Words>
  <Application>Microsoft Office PowerPoint</Application>
  <PresentationFormat>Bredbild</PresentationFormat>
  <Paragraphs>46</Paragraphs>
  <Slides>6</Slides>
  <Notes>6</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6</vt:i4>
      </vt:variant>
    </vt:vector>
  </HeadingPairs>
  <TitlesOfParts>
    <vt:vector size="14" baseType="lpstr">
      <vt:lpstr>Arial</vt:lpstr>
      <vt:lpstr>Calibri</vt:lpstr>
      <vt:lpstr>Calibri Light</vt:lpstr>
      <vt:lpstr>DINPro-Bold</vt:lpstr>
      <vt:lpstr>Georgia</vt:lpstr>
      <vt:lpstr>Symbol</vt:lpstr>
      <vt:lpstr>Office-tema</vt:lpstr>
      <vt:lpstr>1_Office-tema</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Elvira Sandell</dc:creator>
  <cp:lastModifiedBy>Elvira Sandell</cp:lastModifiedBy>
  <cp:revision>10</cp:revision>
  <dcterms:created xsi:type="dcterms:W3CDTF">2022-11-25T07:15:28Z</dcterms:created>
  <dcterms:modified xsi:type="dcterms:W3CDTF">2023-04-17T14:29:27Z</dcterms:modified>
</cp:coreProperties>
</file>